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82" r:id="rId3"/>
    <p:sldId id="288" r:id="rId4"/>
    <p:sldId id="285" r:id="rId5"/>
    <p:sldId id="289" r:id="rId6"/>
    <p:sldId id="290" r:id="rId7"/>
  </p:sldIdLst>
  <p:sldSz cx="12192000" cy="6858000"/>
  <p:notesSz cx="6858000" cy="9144000"/>
  <p:custDataLst>
    <p:tags r:id="rId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 indelingen" id="{773F1618-EB11-48AC-9DDC-C07D7AF8848B}">
          <p14:sldIdLst>
            <p14:sldId id="278"/>
          </p14:sldIdLst>
        </p14:section>
        <p14:section name="Tekst indelingen" id="{DFB8610A-15C6-4D32-9FE9-E36C3A1B060E}">
          <p14:sldIdLst>
            <p14:sldId id="282"/>
            <p14:sldId id="288"/>
            <p14:sldId id="285"/>
            <p14:sldId id="289"/>
            <p14:sldId id="290"/>
          </p14:sldIdLst>
        </p14:section>
        <p14:section name="Afsluiting indeling" id="{975DCA04-5E56-4B0F-B437-A9D6191A06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  <a:srgbClr val="DDDDDD"/>
    <a:srgbClr val="F8F8F8"/>
    <a:srgbClr val="B6D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/ KLEURVL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B6278DC-7F5B-4B90-9D6D-BBC243B13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2" y="-22302"/>
            <a:ext cx="1219648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159149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150587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Naam spreker | Plaats |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752C959-4432-4AF9-A062-84D91BDA92AD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230" y="6985989"/>
            <a:ext cx="31305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TITELDIA / KLEURVLAK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6" name="LOGO">
            <a:extLst>
              <a:ext uri="{FF2B5EF4-FFF2-40B4-BE49-F238E27FC236}">
                <a16:creationId xmlns:a16="http://schemas.microsoft.com/office/drawing/2014/main" id="{6BBF45B4-8578-40A0-A5AF-68DC7ED39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72" y="5190719"/>
            <a:ext cx="738591" cy="1195993"/>
          </a:xfrm>
          <a:prstGeom prst="rect">
            <a:avLst/>
          </a:prstGeom>
        </p:spPr>
      </p:pic>
      <p:grpSp>
        <p:nvGrpSpPr>
          <p:cNvPr id="8" name="INSTRUCTIE">
            <a:extLst>
              <a:ext uri="{FF2B5EF4-FFF2-40B4-BE49-F238E27FC236}">
                <a16:creationId xmlns:a16="http://schemas.microsoft.com/office/drawing/2014/main" id="{7FF86D4F-B734-4AAA-BC0F-AEE85852FCDF}"/>
              </a:ext>
            </a:extLst>
          </p:cNvPr>
          <p:cNvGrpSpPr/>
          <p:nvPr userDrawn="1"/>
        </p:nvGrpSpPr>
        <p:grpSpPr>
          <a:xfrm>
            <a:off x="-3425546" y="0"/>
            <a:ext cx="3183677" cy="3149497"/>
            <a:chOff x="-3425546" y="0"/>
            <a:chExt cx="3183677" cy="314949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48F1AE4-ED1C-4DAB-89B7-DEF2306BDE39}"/>
                </a:ext>
              </a:extLst>
            </p:cNvPr>
            <p:cNvSpPr/>
            <p:nvPr userDrawn="1"/>
          </p:nvSpPr>
          <p:spPr>
            <a:xfrm>
              <a:off x="-3419885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KLEUR ACHTERGROND veranderen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A0E37E6A-E154-4E30-8FD6-63A339EB7B88}"/>
                </a:ext>
              </a:extLst>
            </p:cNvPr>
            <p:cNvSpPr/>
            <p:nvPr userDrawn="1"/>
          </p:nvSpPr>
          <p:spPr>
            <a:xfrm>
              <a:off x="-3425546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9CD7621E-41B1-48A9-8E56-C5FB99AF8E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886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1ADE13E8-1FE0-4B77-BEC8-E4A38417AE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886" y="165012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07D6730-8EA0-44AA-A8FB-0DB1D3F8505B}"/>
                </a:ext>
              </a:extLst>
            </p:cNvPr>
            <p:cNvSpPr/>
            <p:nvPr userDrawn="1"/>
          </p:nvSpPr>
          <p:spPr>
            <a:xfrm>
              <a:off x="-3059865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de kleur van de achtergrond veranderd moet worden, klik dan met de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muisknop naast de dia en klik op ‘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Achtergrond opmaken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’.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B7257CBC-CD56-4635-A782-C37BB0C5D963}"/>
                </a:ext>
              </a:extLst>
            </p:cNvPr>
            <p:cNvSpPr/>
            <p:nvPr userDrawn="1"/>
          </p:nvSpPr>
          <p:spPr>
            <a:xfrm>
              <a:off x="-3425546" y="177858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87B7F18-93DB-4DB6-AB4C-CE3282841D6C}"/>
                </a:ext>
              </a:extLst>
            </p:cNvPr>
            <p:cNvSpPr/>
            <p:nvPr userDrawn="1"/>
          </p:nvSpPr>
          <p:spPr>
            <a:xfrm>
              <a:off x="-3059865" y="1844651"/>
              <a:ext cx="2817995" cy="25968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Klik, bij ‘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Kleur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’, op het verfemmertje en kies de gewenste kleur uit de themakleuren.</a:t>
              </a:r>
            </a:p>
          </p:txBody>
        </p: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1D050FF7-5BBA-4362-A104-F7E8941948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886" y="314949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BBA4911E-3ABA-4A1C-80E1-4588ADEDB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3059866" y="1120792"/>
              <a:ext cx="1580921" cy="419250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</p:pic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BA0FED21-CD6E-4689-9C85-380669B77186}"/>
                </a:ext>
              </a:extLst>
            </p:cNvPr>
            <p:cNvGrpSpPr/>
            <p:nvPr userDrawn="1"/>
          </p:nvGrpSpPr>
          <p:grpSpPr>
            <a:xfrm>
              <a:off x="-3081859" y="2243420"/>
              <a:ext cx="2012897" cy="815191"/>
              <a:chOff x="12731803" y="2982709"/>
              <a:chExt cx="2012897" cy="815191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5E4A019-EEDF-498A-8EF5-9BC80E1E7F0C}"/>
                  </a:ext>
                </a:extLst>
              </p:cNvPr>
              <p:cNvSpPr/>
              <p:nvPr userDrawn="1"/>
            </p:nvSpPr>
            <p:spPr>
              <a:xfrm>
                <a:off x="12753509" y="2982709"/>
                <a:ext cx="497427" cy="2393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6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C2502925-500E-4D1F-8FE4-BBF98C954093}"/>
                  </a:ext>
                </a:extLst>
              </p:cNvPr>
              <p:cNvSpPr/>
              <p:nvPr userDrawn="1"/>
            </p:nvSpPr>
            <p:spPr>
              <a:xfrm>
                <a:off x="12758946" y="2988165"/>
                <a:ext cx="484600" cy="220863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48A257A3-B3EF-4ED8-A36E-74AC1B9B542A}"/>
                  </a:ext>
                </a:extLst>
              </p:cNvPr>
              <p:cNvGrpSpPr/>
              <p:nvPr userDrawn="1"/>
            </p:nvGrpSpPr>
            <p:grpSpPr>
              <a:xfrm>
                <a:off x="12820591" y="3020901"/>
                <a:ext cx="143346" cy="134586"/>
                <a:chOff x="-899320" y="3037554"/>
                <a:chExt cx="175977" cy="165227"/>
              </a:xfrm>
            </p:grpSpPr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DA1E4854-2239-42C7-BE10-F2EBA1AE5B5B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7154AD69-56C4-4BE5-838F-E40A20F9CBF1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6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Vrije vorm: vorm 65">
                  <a:extLst>
                    <a:ext uri="{FF2B5EF4-FFF2-40B4-BE49-F238E27FC236}">
                      <a16:creationId xmlns:a16="http://schemas.microsoft.com/office/drawing/2014/main" id="{9A3D4A14-77D1-4240-B228-D6E114B10D1F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6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35A3A089-E5E5-435F-A450-C193C49AEDE8}"/>
                  </a:ext>
                </a:extLst>
              </p:cNvPr>
              <p:cNvSpPr/>
              <p:nvPr userDrawn="1"/>
            </p:nvSpPr>
            <p:spPr>
              <a:xfrm rot="10800000">
                <a:off x="13087287" y="3076878"/>
                <a:ext cx="78535" cy="41623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05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808042D0-B59E-402A-A6DD-38F08CF3572D}"/>
                  </a:ext>
                </a:extLst>
              </p:cNvPr>
              <p:cNvGrpSpPr/>
              <p:nvPr userDrawn="1"/>
            </p:nvGrpSpPr>
            <p:grpSpPr>
              <a:xfrm>
                <a:off x="12731803" y="3206128"/>
                <a:ext cx="2012897" cy="490702"/>
                <a:chOff x="12731803" y="3562552"/>
                <a:chExt cx="2012897" cy="490702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8F9FDAC3-F6F4-42B1-8170-76ACBD9BDEE7}"/>
                    </a:ext>
                  </a:extLst>
                </p:cNvPr>
                <p:cNvSpPr/>
                <p:nvPr userDrawn="1"/>
              </p:nvSpPr>
              <p:spPr>
                <a:xfrm>
                  <a:off x="12747554" y="3562552"/>
                  <a:ext cx="1997146" cy="49070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600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B29EC11-5E8F-4E5D-8B0D-65AE8466925B}"/>
                    </a:ext>
                  </a:extLst>
                </p:cNvPr>
                <p:cNvSpPr/>
                <p:nvPr userDrawn="1"/>
              </p:nvSpPr>
              <p:spPr>
                <a:xfrm>
                  <a:off x="12766168" y="3578469"/>
                  <a:ext cx="1965344" cy="25497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Tekstvak 50">
                  <a:extLst>
                    <a:ext uri="{FF2B5EF4-FFF2-40B4-BE49-F238E27FC236}">
                      <a16:creationId xmlns:a16="http://schemas.microsoft.com/office/drawing/2014/main" id="{3D51CB26-21E4-415D-BCAD-ED678BDDB780}"/>
                    </a:ext>
                  </a:extLst>
                </p:cNvPr>
                <p:cNvSpPr txBox="1"/>
                <p:nvPr userDrawn="1"/>
              </p:nvSpPr>
              <p:spPr>
                <a:xfrm>
                  <a:off x="12731803" y="3591461"/>
                  <a:ext cx="105297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1" kern="1200" noProof="0" dirty="0">
                      <a:solidFill>
                        <a:srgbClr val="666A6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Themakleuren</a:t>
                  </a: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3D7F98D6-2864-4135-9246-10F5CF2B7E77}"/>
                    </a:ext>
                  </a:extLst>
                </p:cNvPr>
                <p:cNvSpPr/>
                <p:nvPr userDrawn="1"/>
              </p:nvSpPr>
              <p:spPr>
                <a:xfrm>
                  <a:off x="12814699" y="3874304"/>
                  <a:ext cx="136620" cy="1366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9110F66-96F6-4747-9E6C-86BBD68DC8C7}"/>
                    </a:ext>
                  </a:extLst>
                </p:cNvPr>
                <p:cNvSpPr/>
                <p:nvPr userDrawn="1"/>
              </p:nvSpPr>
              <p:spPr>
                <a:xfrm>
                  <a:off x="13007154" y="3870040"/>
                  <a:ext cx="136620" cy="1366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656C67C7-86C3-4B59-B546-FF5C8B32E14D}"/>
                    </a:ext>
                  </a:extLst>
                </p:cNvPr>
                <p:cNvSpPr/>
                <p:nvPr userDrawn="1"/>
              </p:nvSpPr>
              <p:spPr>
                <a:xfrm>
                  <a:off x="13199609" y="3870040"/>
                  <a:ext cx="136620" cy="13662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673300CB-7E02-4FD4-A264-51D5D628B473}"/>
                    </a:ext>
                  </a:extLst>
                </p:cNvPr>
                <p:cNvSpPr/>
                <p:nvPr userDrawn="1"/>
              </p:nvSpPr>
              <p:spPr>
                <a:xfrm>
                  <a:off x="13392064" y="3870040"/>
                  <a:ext cx="136620" cy="1366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7600EAD7-AAD6-4AC4-9985-197E1210D3F2}"/>
                    </a:ext>
                  </a:extLst>
                </p:cNvPr>
                <p:cNvSpPr/>
                <p:nvPr userDrawn="1"/>
              </p:nvSpPr>
              <p:spPr>
                <a:xfrm>
                  <a:off x="13776974" y="3870040"/>
                  <a:ext cx="136620" cy="1366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A494AE1-37F9-491A-A8C8-5EB53EB53204}"/>
                    </a:ext>
                  </a:extLst>
                </p:cNvPr>
                <p:cNvSpPr/>
                <p:nvPr userDrawn="1"/>
              </p:nvSpPr>
              <p:spPr>
                <a:xfrm>
                  <a:off x="13969429" y="3870040"/>
                  <a:ext cx="136620" cy="1366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4B2928A3-1272-4FF5-98F1-28FE0B94DB34}"/>
                    </a:ext>
                  </a:extLst>
                </p:cNvPr>
                <p:cNvSpPr/>
                <p:nvPr userDrawn="1"/>
              </p:nvSpPr>
              <p:spPr>
                <a:xfrm>
                  <a:off x="14161884" y="3870040"/>
                  <a:ext cx="136620" cy="1366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211417F-9A11-44B7-A07B-EAB1A831D50E}"/>
                    </a:ext>
                  </a:extLst>
                </p:cNvPr>
                <p:cNvSpPr/>
                <p:nvPr userDrawn="1"/>
              </p:nvSpPr>
              <p:spPr>
                <a:xfrm>
                  <a:off x="14354339" y="3870040"/>
                  <a:ext cx="136620" cy="13662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A3E9FFD2-137F-4524-A25B-34AE1682ED6F}"/>
                    </a:ext>
                  </a:extLst>
                </p:cNvPr>
                <p:cNvSpPr/>
                <p:nvPr userDrawn="1"/>
              </p:nvSpPr>
              <p:spPr>
                <a:xfrm>
                  <a:off x="14546797" y="3870040"/>
                  <a:ext cx="136620" cy="1366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144000" rIns="144000" bIns="144000" rtlCol="0" anchor="ctr"/>
                <a:lstStyle/>
                <a:p>
                  <a:pPr algn="ctr"/>
                  <a:endParaRPr lang="nl-NL" sz="1100" dirty="0" err="1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49826352-522C-4CEC-B7F5-E6AFEEF0BE26}"/>
                    </a:ext>
                  </a:extLst>
                </p:cNvPr>
                <p:cNvGrpSpPr/>
                <p:nvPr userDrawn="1"/>
              </p:nvGrpSpPr>
              <p:grpSpPr>
                <a:xfrm>
                  <a:off x="13580316" y="3865837"/>
                  <a:ext cx="145026" cy="145026"/>
                  <a:chOff x="13580316" y="3865837"/>
                  <a:chExt cx="145026" cy="145026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7ED1A3BB-E189-415E-9AF4-9722C919B5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584519" y="3870040"/>
                    <a:ext cx="136620" cy="13662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rgbClr val="EB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144000" rIns="144000" bIns="144000" rtlCol="0" anchor="ctr"/>
                  <a:lstStyle/>
                  <a:p>
                    <a:pPr algn="ctr"/>
                    <a:endParaRPr lang="nl-NL" sz="1100" dirty="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19990885-6FA5-4992-82E9-D4256F5542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580316" y="3865837"/>
                    <a:ext cx="145026" cy="145026"/>
                  </a:xfrm>
                  <a:prstGeom prst="rect">
                    <a:avLst/>
                  </a:prstGeom>
                  <a:noFill/>
                  <a:ln>
                    <a:solidFill>
                      <a:srgbClr val="F2913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44000" tIns="144000" rIns="144000" bIns="144000" rtlCol="0" anchor="ctr"/>
                  <a:lstStyle/>
                  <a:p>
                    <a:pPr algn="ctr"/>
                    <a:endParaRPr lang="nl-NL" sz="1100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pic>
            <p:nvPicPr>
              <p:cNvPr id="48" name="Picture 3">
                <a:extLst>
                  <a:ext uri="{FF2B5EF4-FFF2-40B4-BE49-F238E27FC236}">
                    <a16:creationId xmlns:a16="http://schemas.microsoft.com/office/drawing/2014/main" id="{C638D481-6060-4B67-AA64-CB330267EE8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5616" y="3587296"/>
                <a:ext cx="130266" cy="210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523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/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C497BE0C-50C1-4CF0-9B75-F7CC2C80F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516" y="1136791"/>
            <a:ext cx="7285482" cy="5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C88E08-DF54-48FC-82F2-B2E2D140F9B2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3905815" y="-491319"/>
            <a:ext cx="4380371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AFBEELDING / STREAMER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EDC52ABE-1DE7-4786-A5BA-F9B01707B683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22B8D45-9F14-49C3-AD1D-0FB093584F75}"/>
                </a:ext>
              </a:extLst>
            </p:cNvPr>
            <p:cNvSpPr/>
            <p:nvPr userDrawn="1"/>
          </p:nvSpPr>
          <p:spPr>
            <a:xfrm>
              <a:off x="4259936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8AA79CD-6AF7-4318-9AED-61FB124CA555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C87A8E-8C60-407F-B0EE-C1DB90535EB4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ECB5EE3-8FAA-418B-9D04-2DCDFF9A7A52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61DFD9-029B-4094-B0EC-0019E67C4F45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41075C8-4EFF-448C-8DB5-3A6A05847A8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CED089A-EB6E-46F4-85D9-A4D59F93AC20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E426928-3F51-4A6D-BAFE-698561A7732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1" name="Instructie">
            <a:extLst>
              <a:ext uri="{FF2B5EF4-FFF2-40B4-BE49-F238E27FC236}">
                <a16:creationId xmlns:a16="http://schemas.microsoft.com/office/drawing/2014/main" id="{DC06E321-B174-4484-AE12-AA70CC715888}"/>
              </a:ext>
            </a:extLst>
          </p:cNvPr>
          <p:cNvGrpSpPr/>
          <p:nvPr userDrawn="1"/>
        </p:nvGrpSpPr>
        <p:grpSpPr>
          <a:xfrm>
            <a:off x="12391601" y="0"/>
            <a:ext cx="3183678" cy="6865277"/>
            <a:chOff x="12391601" y="0"/>
            <a:chExt cx="3183678" cy="6865277"/>
          </a:xfrm>
        </p:grpSpPr>
        <p:grpSp>
          <p:nvGrpSpPr>
            <p:cNvPr id="62" name="Meer informatie">
              <a:extLst>
                <a:ext uri="{FF2B5EF4-FFF2-40B4-BE49-F238E27FC236}">
                  <a16:creationId xmlns:a16="http://schemas.microsoft.com/office/drawing/2014/main" id="{E2E03840-F8A7-4815-B374-57002BB8E988}"/>
                </a:ext>
              </a:extLst>
            </p:cNvPr>
            <p:cNvGrpSpPr/>
            <p:nvPr userDrawn="1"/>
          </p:nvGrpSpPr>
          <p:grpSpPr>
            <a:xfrm>
              <a:off x="12396764" y="6082004"/>
              <a:ext cx="3178515" cy="783273"/>
              <a:chOff x="-3741486" y="3386444"/>
              <a:chExt cx="3178515" cy="783273"/>
            </a:xfrm>
          </p:grpSpPr>
          <p:sp>
            <p:nvSpPr>
              <p:cNvPr id="129" name="Freeform 101">
                <a:extLst>
                  <a:ext uri="{FF2B5EF4-FFF2-40B4-BE49-F238E27FC236}">
                    <a16:creationId xmlns:a16="http://schemas.microsoft.com/office/drawing/2014/main" id="{688CED4E-9930-4671-B621-A34D65189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50" noProof="0"/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AD908126-5A92-4825-996B-C8D78EAC57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6C2C61A2-47EC-4F22-95E7-AEACF6FD06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315C7395-D294-49F8-85A2-6C5E52747BA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783CE11-205F-4FF3-A595-CFF1F04FFA3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9E09E966-30B2-4845-82D7-749AD0AAC7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85B51432-873A-495E-857E-BAF1FD2929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ADFA4B93-CDC9-459F-97F9-963E61F85CD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54A0B612-D6F0-4A28-98C0-4D616633B9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96412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80E55CF1-1695-4790-B52F-0EB954C8D590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869DC77-C71E-4B8B-A3D7-7F811EF99A4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A2A0E2C4-A5A1-4D6E-9ED2-E45868726EF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50BD5FB2-4738-4DB4-8451-20F477134B9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2C246E9E-6788-4AAC-BA8D-295DDAC74D5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8" name="Gelijkbenige driehoek 127">
                <a:extLst>
                  <a:ext uri="{FF2B5EF4-FFF2-40B4-BE49-F238E27FC236}">
                    <a16:creationId xmlns:a16="http://schemas.microsoft.com/office/drawing/2014/main" id="{83C27D3F-77F1-4EA2-97CA-0212FCBE849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04A21FB7-66F4-46E2-8074-5F5200962646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62335554-8FF0-4F3E-B50D-EAE1023587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al 120">
                <a:extLst>
                  <a:ext uri="{FF2B5EF4-FFF2-40B4-BE49-F238E27FC236}">
                    <a16:creationId xmlns:a16="http://schemas.microsoft.com/office/drawing/2014/main" id="{E02BDFB2-AF82-40C2-B9AB-E8D9212618F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Vrije vorm: vorm 121">
                <a:extLst>
                  <a:ext uri="{FF2B5EF4-FFF2-40B4-BE49-F238E27FC236}">
                    <a16:creationId xmlns:a16="http://schemas.microsoft.com/office/drawing/2014/main" id="{2AADAC50-338F-43A6-A0B6-B0DB091EA56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hoek: afgeronde hoeken 122">
                <a:extLst>
                  <a:ext uri="{FF2B5EF4-FFF2-40B4-BE49-F238E27FC236}">
                    <a16:creationId xmlns:a16="http://schemas.microsoft.com/office/drawing/2014/main" id="{310EFBBD-EA33-4692-9263-3546C420D1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29DD1435-FD37-4869-AA77-17F05123C8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6655DCAB-4BBB-4F9C-BAF4-1EF7ED80134B}"/>
                  </a:ext>
                </a:extLst>
              </p:cNvPr>
              <p:cNvCxnSpPr>
                <a:cxnSpLocks/>
                <a:stCxn id="12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0D69A853-B2F9-4AA7-B53E-FBCC80A8770F}"/>
                </a:ext>
              </a:extLst>
            </p:cNvPr>
            <p:cNvSpPr/>
            <p:nvPr userDrawn="1"/>
          </p:nvSpPr>
          <p:spPr>
            <a:xfrm>
              <a:off x="12391601" y="43569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8C31AE70-E623-4AA3-A4F9-858C769C8990}"/>
                </a:ext>
              </a:extLst>
            </p:cNvPr>
            <p:cNvSpPr/>
            <p:nvPr userDrawn="1"/>
          </p:nvSpPr>
          <p:spPr>
            <a:xfrm>
              <a:off x="12757283" y="4423037"/>
              <a:ext cx="2817996" cy="7452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A8354969-5DF5-403C-B2C3-7D900493E4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2388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8B830A0A-3CF3-486D-B9C6-9D51B08AEFF1}"/>
                </a:ext>
              </a:extLst>
            </p:cNvPr>
            <p:cNvGrpSpPr/>
            <p:nvPr userDrawn="1"/>
          </p:nvGrpSpPr>
          <p:grpSpPr>
            <a:xfrm>
              <a:off x="12696514" y="5244422"/>
              <a:ext cx="514284" cy="612918"/>
              <a:chOff x="12682980" y="3403241"/>
              <a:chExt cx="622284" cy="741632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8BBC1D7A-1274-4254-ABB5-9B310C49BF2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18E5DC29-8748-43E2-8C8A-03E86D08A7E1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8BF3A880-6CA3-443B-866E-5C1F86325C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DC412B0C-05F8-4CC8-A883-23E6ADB79EB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E9E3DB5F-E069-4C6E-A5C6-B2D7B972DD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300ED7E5-B6A4-44CD-A433-34385B8529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46BEB38A-8A60-47E0-8D8F-D4A7783FE7C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E8BD381-9FEA-4166-916E-4EFAEE409D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9CD32EC2-D722-4F65-8765-27BB329329B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2542B3F5-DD21-434F-9CE4-D8F10F52DC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1D0A2AE-83E3-4F3F-ABE0-9F79B19771A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4C81F029-1EAF-4FCC-B43F-20B0F45FBE1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9EB586C3-0040-4F2A-98BC-A3AB80FB06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7205ECC8-1D91-4F5D-8CEC-04DDBCDBD35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2383AA45-35D3-40C4-9112-6A30B30E802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4A584645-0398-4814-9849-A653E735C32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3649FAE8-4541-4DCC-A957-7C30303ECAD2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825FD7CA-FB8D-47F4-963B-2F5724C30FD2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43496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6319E675-E3FE-4BD1-A6AD-D56A9A2B14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7C660D4-288B-4CE7-87BF-AE3A75133501}"/>
                </a:ext>
              </a:extLst>
            </p:cNvPr>
            <p:cNvSpPr/>
            <p:nvPr userDrawn="1"/>
          </p:nvSpPr>
          <p:spPr>
            <a:xfrm>
              <a:off x="12757282" y="3190782"/>
              <a:ext cx="1452013" cy="805220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9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AFA38B25-9920-4C8E-BB12-4D75719039F1}"/>
                </a:ext>
              </a:extLst>
            </p:cNvPr>
            <p:cNvGrpSpPr/>
            <p:nvPr userDrawn="1"/>
          </p:nvGrpSpPr>
          <p:grpSpPr>
            <a:xfrm>
              <a:off x="13717196" y="3487056"/>
              <a:ext cx="1195723" cy="678267"/>
              <a:chOff x="12757284" y="3224292"/>
              <a:chExt cx="1195723" cy="678267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DA7445D2-0D4B-4240-B8D7-89C844A4E20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219EBBAD-0BAA-40C8-A034-84E42486BF55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08D0E25B-9B43-4338-9CA9-CBE27ACE7CE0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B37EFE80-3882-4F05-AFB4-BF32DC0AD48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E888DD93-1E54-4981-AC20-CC8213C41DC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5FFD538F-2DB2-4099-B921-E79696DFABB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ABB1C088-D529-4309-82A6-608BF47303E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AD8CA221-1C6D-41AD-8F9B-CD5836E841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31607260-8EB5-4275-A3B4-D65777A0C78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6" name="Groep 85">
                <a:extLst>
                  <a:ext uri="{FF2B5EF4-FFF2-40B4-BE49-F238E27FC236}">
                    <a16:creationId xmlns:a16="http://schemas.microsoft.com/office/drawing/2014/main" id="{99FE5C6F-FEE9-4A8B-B500-24CD341832A8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7FEDA99C-8F3D-429A-AAEB-DBCDCB9919D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2" name="Rechthoek: afgeronde hoeken 91">
                    <a:extLst>
                      <a:ext uri="{FF2B5EF4-FFF2-40B4-BE49-F238E27FC236}">
                        <a16:creationId xmlns:a16="http://schemas.microsoft.com/office/drawing/2014/main" id="{E01B3A67-48C2-4DCF-B3FD-2F83CF24E2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Rechthoek 92">
                    <a:extLst>
                      <a:ext uri="{FF2B5EF4-FFF2-40B4-BE49-F238E27FC236}">
                        <a16:creationId xmlns:a16="http://schemas.microsoft.com/office/drawing/2014/main" id="{566B9CB4-6ABF-4D70-9B26-51FA019FB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9E710FB5-CAFA-4B5C-9954-4AAFD027D3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97B131CE-6F9B-43A6-BC25-0A8A82E018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BA8E5475-D515-4EE7-95B6-61878D13C7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29B883AD-3524-494A-AF3A-3C3A71927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1" name="Boog 90">
                  <a:extLst>
                    <a:ext uri="{FF2B5EF4-FFF2-40B4-BE49-F238E27FC236}">
                      <a16:creationId xmlns:a16="http://schemas.microsoft.com/office/drawing/2014/main" id="{822F25B7-F665-4427-82B5-DD662C44569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</p:grp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054053DA-DE73-4346-9855-016E68B6559C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C6A8E84B-0FAC-4DA5-88F5-C626C442B684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89" name="Picture 3">
                <a:extLst>
                  <a:ext uri="{FF2B5EF4-FFF2-40B4-BE49-F238E27FC236}">
                    <a16:creationId xmlns:a16="http://schemas.microsoft.com/office/drawing/2014/main" id="{F509BFD5-48ED-4B26-A2F6-CB2AB433D9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A6868CB-E367-49DC-9955-2DA4D9131237}"/>
                </a:ext>
              </a:extLst>
            </p:cNvPr>
            <p:cNvSpPr/>
            <p:nvPr userDrawn="1"/>
          </p:nvSpPr>
          <p:spPr>
            <a:xfrm>
              <a:off x="13222706" y="3335615"/>
              <a:ext cx="872539" cy="93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900" b="0" i="1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0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C497BE0C-50C1-4CF0-9B75-F7CC2C80FB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02B03-FE30-4D78-82C0-98D722580CF3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980356" y="-491319"/>
            <a:ext cx="2231288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AFBEELDING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EDC52ABE-1DE7-4786-A5BA-F9B01707B683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22B8D45-9F14-49C3-AD1D-0FB093584F75}"/>
                </a:ext>
              </a:extLst>
            </p:cNvPr>
            <p:cNvSpPr/>
            <p:nvPr userDrawn="1"/>
          </p:nvSpPr>
          <p:spPr>
            <a:xfrm>
              <a:off x="4259936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8AA79CD-6AF7-4318-9AED-61FB124CA555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C87A8E-8C60-407F-B0EE-C1DB90535EB4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ECB5EE3-8FAA-418B-9D04-2DCDFF9A7A52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B61DFD9-029B-4094-B0EC-0019E67C4F45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41075C8-4EFF-448C-8DB5-3A6A05847A8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CED089A-EB6E-46F4-85D9-A4D59F93AC20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E426928-3F51-4A6D-BAFE-698561A7732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1" name="Instructie">
            <a:extLst>
              <a:ext uri="{FF2B5EF4-FFF2-40B4-BE49-F238E27FC236}">
                <a16:creationId xmlns:a16="http://schemas.microsoft.com/office/drawing/2014/main" id="{99314290-A910-4178-BE55-AAB25296CBBD}"/>
              </a:ext>
            </a:extLst>
          </p:cNvPr>
          <p:cNvGrpSpPr/>
          <p:nvPr userDrawn="1"/>
        </p:nvGrpSpPr>
        <p:grpSpPr>
          <a:xfrm>
            <a:off x="12391601" y="0"/>
            <a:ext cx="3183678" cy="6865277"/>
            <a:chOff x="12391601" y="0"/>
            <a:chExt cx="3183678" cy="6865277"/>
          </a:xfrm>
        </p:grpSpPr>
        <p:grpSp>
          <p:nvGrpSpPr>
            <p:cNvPr id="62" name="Meer informatie">
              <a:extLst>
                <a:ext uri="{FF2B5EF4-FFF2-40B4-BE49-F238E27FC236}">
                  <a16:creationId xmlns:a16="http://schemas.microsoft.com/office/drawing/2014/main" id="{26D45F86-A6A3-431A-B13B-383B95A315B4}"/>
                </a:ext>
              </a:extLst>
            </p:cNvPr>
            <p:cNvGrpSpPr/>
            <p:nvPr userDrawn="1"/>
          </p:nvGrpSpPr>
          <p:grpSpPr>
            <a:xfrm>
              <a:off x="12396764" y="6082004"/>
              <a:ext cx="3178515" cy="783273"/>
              <a:chOff x="-3741486" y="3386444"/>
              <a:chExt cx="3178515" cy="783273"/>
            </a:xfrm>
          </p:grpSpPr>
          <p:sp>
            <p:nvSpPr>
              <p:cNvPr id="128" name="Freeform 101">
                <a:extLst>
                  <a:ext uri="{FF2B5EF4-FFF2-40B4-BE49-F238E27FC236}">
                    <a16:creationId xmlns:a16="http://schemas.microsoft.com/office/drawing/2014/main" id="{194BED30-376E-4C12-A48D-3FA14447B1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050" noProof="0"/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805A5264-6D5C-4125-B205-E13F1BCA1E4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25CD1EA-B586-4019-9ADD-C6B63E1C7B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971B2EF9-FAFB-4855-85D2-CEAA9AF2A38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A760B562-66CC-4078-8299-356064DCAD6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89FC74BE-6814-4343-A042-8BF3CD6999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0E076918-B607-4DA3-A5F4-27F3E99C52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2FA5FDDD-849E-470A-83CF-C88F4D89DCE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9FBF073C-3D1E-4E01-9D0A-4775324E1A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96412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8031CE1D-F534-434F-B120-DC66F816211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D91ECC7F-8FA8-49D7-B66B-AE96ACAE7ECA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3AA53E8D-4177-43ED-8346-DFEC84CCB1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6ED528C5-2E7F-4913-9231-F351E7138F7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A2C4C955-4CE2-4B4E-AF64-5883E0B1F32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1B94CB17-7F78-4AF5-A294-C093D7FFAF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BDFB755D-F544-4C2F-9D18-EBE29A8996C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50136DCC-469D-4433-BF1A-D697D66F886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al 119">
                <a:extLst>
                  <a:ext uri="{FF2B5EF4-FFF2-40B4-BE49-F238E27FC236}">
                    <a16:creationId xmlns:a16="http://schemas.microsoft.com/office/drawing/2014/main" id="{F938FFC6-8549-4BAD-8AF2-5857915D9D0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Vrije vorm: vorm 120">
                <a:extLst>
                  <a:ext uri="{FF2B5EF4-FFF2-40B4-BE49-F238E27FC236}">
                    <a16:creationId xmlns:a16="http://schemas.microsoft.com/office/drawing/2014/main" id="{47A8B21B-E309-4DD2-8F09-397B2C1A44C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hthoek: afgeronde hoeken 121">
                <a:extLst>
                  <a:ext uri="{FF2B5EF4-FFF2-40B4-BE49-F238E27FC236}">
                    <a16:creationId xmlns:a16="http://schemas.microsoft.com/office/drawing/2014/main" id="{93373FAB-437A-465C-81E3-8AE378345E1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16D34EF0-A67B-44CF-B98A-911D34ACF9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EC56EA2F-B279-4BC1-B873-681DEDE218CF}"/>
                  </a:ext>
                </a:extLst>
              </p:cNvPr>
              <p:cNvCxnSpPr>
                <a:cxnSpLocks/>
                <a:stCxn id="12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F4F93FB2-C836-4855-9C45-A3BF679C2B60}"/>
                </a:ext>
              </a:extLst>
            </p:cNvPr>
            <p:cNvSpPr/>
            <p:nvPr userDrawn="1"/>
          </p:nvSpPr>
          <p:spPr>
            <a:xfrm>
              <a:off x="12391601" y="435697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0A28146C-7D72-4EA2-9DEA-81DA396D5C8D}"/>
                </a:ext>
              </a:extLst>
            </p:cNvPr>
            <p:cNvSpPr/>
            <p:nvPr userDrawn="1"/>
          </p:nvSpPr>
          <p:spPr>
            <a:xfrm>
              <a:off x="12757283" y="4423037"/>
              <a:ext cx="2817996" cy="7452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588B8F0A-6BFD-4790-89A0-461C7BFB93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2388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4D6F59B7-8DD5-4343-ACE0-42F460F1F5C3}"/>
                </a:ext>
              </a:extLst>
            </p:cNvPr>
            <p:cNvGrpSpPr/>
            <p:nvPr userDrawn="1"/>
          </p:nvGrpSpPr>
          <p:grpSpPr>
            <a:xfrm>
              <a:off x="12696514" y="5244422"/>
              <a:ext cx="514284" cy="612918"/>
              <a:chOff x="12682980" y="3403241"/>
              <a:chExt cx="622284" cy="741632"/>
            </a:xfrm>
          </p:grpSpPr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CE63D5C6-947E-4D11-BCF4-08993918310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BCCDF32-EFD6-498B-899A-AA74FF3E8EA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D91D8BD2-528A-4D20-A60C-24A72DACD58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1066542E-E5EA-4A3A-8E59-A60AE31E4C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D4AFE14C-F215-4ECB-862A-6A31284AD8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Ovaal 117">
                      <a:extLst>
                        <a:ext uri="{FF2B5EF4-FFF2-40B4-BE49-F238E27FC236}">
                          <a16:creationId xmlns:a16="http://schemas.microsoft.com/office/drawing/2014/main" id="{7EF2F774-F4E8-403C-AFBF-91443F1190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5C7F25C0-6E98-4A02-8C20-DF8E6DCB64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D2B2E774-D1E7-4E72-BC09-20A9A6DBB5E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E5700968-09DA-45E9-9B0A-5FA9348B504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7BA44BB4-E86E-4301-977B-AB82DE5FA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92712AFA-9B7E-4842-B8A7-ED5B2884EB0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D4D57917-7014-480F-A38C-DFF460606DB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6C3DDBBE-F3FD-4718-B7F4-F28427F8E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B8C1E77-BAC6-43B5-B9F2-68C20BD12E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B3D9D35D-74DF-4582-ACF0-BC2BEB45451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05" name="Gelijkbenige driehoek 104">
                <a:extLst>
                  <a:ext uri="{FF2B5EF4-FFF2-40B4-BE49-F238E27FC236}">
                    <a16:creationId xmlns:a16="http://schemas.microsoft.com/office/drawing/2014/main" id="{7C9E2147-E9E1-4311-97F2-5291AF01EAF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F9BADFFD-28DA-4450-9EEE-230EF74AAABA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F52D6897-98AC-4FCC-A327-CA1992F39F6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43496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herstellen´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C6076E5D-00AF-40D8-ABA3-E8BA3E2B90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F33C9DB-0A0D-4879-A917-AED95591B25D}"/>
                </a:ext>
              </a:extLst>
            </p:cNvPr>
            <p:cNvSpPr/>
            <p:nvPr userDrawn="1"/>
          </p:nvSpPr>
          <p:spPr>
            <a:xfrm>
              <a:off x="12757282" y="3190782"/>
              <a:ext cx="1452013" cy="805220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9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B00701FB-84AF-4B6A-8CB2-42E21E5B263A}"/>
                </a:ext>
              </a:extLst>
            </p:cNvPr>
            <p:cNvGrpSpPr/>
            <p:nvPr userDrawn="1"/>
          </p:nvGrpSpPr>
          <p:grpSpPr>
            <a:xfrm>
              <a:off x="13717196" y="3487056"/>
              <a:ext cx="1195723" cy="678267"/>
              <a:chOff x="12757284" y="3224292"/>
              <a:chExt cx="1195723" cy="678267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2905E5E4-261F-40AE-9F31-872001DFCD7B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1B5B5504-E576-473A-8B1A-6C95ACFA700E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B45211A5-3D24-47C0-861B-02F11497F935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7" name="Rechthoek: afgeronde hoeken 96">
                  <a:extLst>
                    <a:ext uri="{FF2B5EF4-FFF2-40B4-BE49-F238E27FC236}">
                      <a16:creationId xmlns:a16="http://schemas.microsoft.com/office/drawing/2014/main" id="{7A9E9216-F6F5-4E5E-8D51-9AD05D620B4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0433ED8F-EFFC-4D97-87E5-5649242A698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D2161198-0D5C-4DA1-9138-BC7CD64C40F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C285E297-87D2-4B52-8FAF-0B944F5E3B8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45AF5117-3419-4050-8D03-EF7DD208B16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A594C90B-1A03-48DC-B29F-C93DCA6038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68EFCF3E-8C05-4889-8AED-83B70B74C670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6339A077-B8B2-4B9C-B02B-23DCE589CBE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1" name="Rechthoek: afgeronde hoeken 90">
                    <a:extLst>
                      <a:ext uri="{FF2B5EF4-FFF2-40B4-BE49-F238E27FC236}">
                        <a16:creationId xmlns:a16="http://schemas.microsoft.com/office/drawing/2014/main" id="{04EF3CD4-2CEA-46C6-B43B-A8B41DF707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7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Rechthoek 91">
                    <a:extLst>
                      <a:ext uri="{FF2B5EF4-FFF2-40B4-BE49-F238E27FC236}">
                        <a16:creationId xmlns:a16="http://schemas.microsoft.com/office/drawing/2014/main" id="{72F9EEE4-D752-4D24-9412-98D79C46DE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Rechthoek 92">
                    <a:extLst>
                      <a:ext uri="{FF2B5EF4-FFF2-40B4-BE49-F238E27FC236}">
                        <a16:creationId xmlns:a16="http://schemas.microsoft.com/office/drawing/2014/main" id="{2C49A004-12F6-47A6-87AE-C112673B8B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AA43D4D2-2AD1-4CE4-8DD4-941D95C76C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7624DAC1-6562-4119-9F62-6880F86A99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2985D47F-7C0B-42CE-BED4-BBA69CDEA6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0" name="Boog 89">
                  <a:extLst>
                    <a:ext uri="{FF2B5EF4-FFF2-40B4-BE49-F238E27FC236}">
                      <a16:creationId xmlns:a16="http://schemas.microsoft.com/office/drawing/2014/main" id="{A045D233-4539-497A-9F91-0AC3E216B1F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8127508-1DBB-4292-8BB7-41C78C0AD7B5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5C4E80A9-CBD2-47EE-BCE0-0CBB374F7FEC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18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88" name="Picture 3">
                <a:extLst>
                  <a:ext uri="{FF2B5EF4-FFF2-40B4-BE49-F238E27FC236}">
                    <a16:creationId xmlns:a16="http://schemas.microsoft.com/office/drawing/2014/main" id="{22191595-2B63-460A-A426-93B61AF1FB3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423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690C9C65-E611-41B6-B6A3-DCC8F3BF7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4491757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7E34-2442-4806-979E-C4FA2E0610C0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680894" y="-491319"/>
            <a:ext cx="2830213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GRAFIEK</a:t>
            </a:r>
          </a:p>
        </p:txBody>
      </p:sp>
      <p:sp>
        <p:nvSpPr>
          <p:cNvPr id="25" name="Tijdelijke aanduiding voor grafiek 17">
            <a:extLst>
              <a:ext uri="{FF2B5EF4-FFF2-40B4-BE49-F238E27FC236}">
                <a16:creationId xmlns:a16="http://schemas.microsoft.com/office/drawing/2014/main" id="{3BF9432F-01F5-4CA4-AD0C-104BD942D07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27758" y="1551998"/>
            <a:ext cx="3937816" cy="4497322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grafiek in te voegen</a:t>
            </a:r>
          </a:p>
        </p:txBody>
      </p:sp>
      <p:grpSp>
        <p:nvGrpSpPr>
          <p:cNvPr id="29" name="GRID" hidden="1">
            <a:extLst>
              <a:ext uri="{FF2B5EF4-FFF2-40B4-BE49-F238E27FC236}">
                <a16:creationId xmlns:a16="http://schemas.microsoft.com/office/drawing/2014/main" id="{2BC6B788-B5D3-4BAF-8CEC-D84567F9DA38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E1A26FD-B357-43EA-88EF-0CB8145222B4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32914DF-EEBA-4B54-9ADA-603FC61F0E3C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D286E8C-21B7-495F-B65B-5D5D8C9EDD28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37B6C7A-AE85-4950-8749-E62BF33F768D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434E1ACB-87E9-4D75-824F-542001CFD772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135F882-697D-4131-A4AD-E197396ED4B9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E7B87D26-7818-4D9A-9029-30EA1760434C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A412DCD3-4D62-43A7-8CF8-DBC7C9B1E27B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4CD6DDF3-6EEA-4E99-BDD5-A090E4DE79C0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Instructie">
            <a:extLst>
              <a:ext uri="{FF2B5EF4-FFF2-40B4-BE49-F238E27FC236}">
                <a16:creationId xmlns:a16="http://schemas.microsoft.com/office/drawing/2014/main" id="{932A1540-A310-4CB0-8167-091946A6D9C5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1FABE1F6-7C76-43DB-8D68-34923A60AA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6C69F7BE-A61F-41E5-8A2E-879B500FDB2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01422B4-7469-4437-9BB3-9496D49165B9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036F38D-2414-445B-AE41-92BFA0F0213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CCB09D2-7FDE-43E9-8B27-D259D2925921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7AD8B928-9788-41D8-8914-05C6803F2F0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CB40571A-C85C-4E1D-8141-3C4183C2801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6B2D6890-7EFD-4FD4-8985-5ED70DB35D5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9E2E2D95-C9C9-4B40-8D0D-9F103F458C95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07799A1E-A9A1-463B-989A-E83B9DE60F7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2375CE36-FBC4-4BAA-B881-1AF2241F9FB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8C304B23-DC49-4D24-BFE8-561A2C96D6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15853C10-8359-461E-852F-3B3187E4916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996085AB-C63E-470B-BB89-73E3A2BBFAA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664E312E-C9C5-492B-BEEB-31F3442DAA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110EC4C7-AD5F-4B4D-BD68-A0276903BD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14CBEF17-43B6-4A2A-B4F5-0A9601ADF85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E8BBD8BE-1584-4746-85A3-05FF23CEABD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8F9EB68B-894D-4A0E-8AB1-9F7A4744B7F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B9D2BA00-48ED-407E-82D2-57CBC97A86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01886921-1100-4945-A42B-716C9F64D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C46C689A-2A2E-4474-8332-202B996E2C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F153E973-FC85-4867-A032-B400BEEF7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0F67D041-8F29-41C5-9CE2-5FD09E9B5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D1B24AA1-068A-4AB7-A846-7D3582230BB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8D698ACD-32AC-45DF-8870-81A450BE32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Pijl: punthaak 110">
                    <a:extLst>
                      <a:ext uri="{FF2B5EF4-FFF2-40B4-BE49-F238E27FC236}">
                        <a16:creationId xmlns:a16="http://schemas.microsoft.com/office/drawing/2014/main" id="{26DACB68-2880-4FBF-84E1-80484A5A0FC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3871537A-67BD-4271-9F2B-396858D8D28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F0EC1814-3DC7-49CC-88FF-413A162D828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22F001AB-54ED-4C4F-94AC-728A1CB792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EEDB17D6-770C-4ED4-9FA4-FDF18B035F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B9805724-1ACA-403F-AF92-35B4C1FB03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844849EF-35B8-4E55-824F-D9EB71793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BACDBCC0-2DCC-4AB1-8464-0D9B73A118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5F257BC7-0BD4-413C-BA34-602FC6B895A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5344D088-F71D-4965-9A53-AC0689C66C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Pijl: punthaak 101">
                    <a:extLst>
                      <a:ext uri="{FF2B5EF4-FFF2-40B4-BE49-F238E27FC236}">
                        <a16:creationId xmlns:a16="http://schemas.microsoft.com/office/drawing/2014/main" id="{CCCD703F-21E6-4F5D-A35B-645700989AC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6DC21DC-59A0-40A5-9560-D05985445D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D3AD28F8-4609-4E18-BF8A-8E0B8AE6BB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866A0962-FDE9-4E03-BDD2-4EB28A2CC25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F79AFABB-7AB8-4F5D-95EA-876D5DB0D72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54F408E8-989E-4199-B0C6-9F0E0113D52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0" name="Groep 89">
                    <a:extLst>
                      <a:ext uri="{FF2B5EF4-FFF2-40B4-BE49-F238E27FC236}">
                        <a16:creationId xmlns:a16="http://schemas.microsoft.com/office/drawing/2014/main" id="{1C312745-0505-4853-B408-6F796AD0851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F1CA0C5B-7C16-40E1-AEBD-7592117403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5" name="Rechte verbindingslijn 94">
                      <a:extLst>
                        <a:ext uri="{FF2B5EF4-FFF2-40B4-BE49-F238E27FC236}">
                          <a16:creationId xmlns:a16="http://schemas.microsoft.com/office/drawing/2014/main" id="{1A048F18-0F48-4040-AF81-D93EA8B161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6" name="Rechte verbindingslijn 95">
                      <a:extLst>
                        <a:ext uri="{FF2B5EF4-FFF2-40B4-BE49-F238E27FC236}">
                          <a16:creationId xmlns:a16="http://schemas.microsoft.com/office/drawing/2014/main" id="{87F3EB9A-63CC-43C1-82DB-932679BD5C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7" name="Rechte verbindingslijn 96">
                      <a:extLst>
                        <a:ext uri="{FF2B5EF4-FFF2-40B4-BE49-F238E27FC236}">
                          <a16:creationId xmlns:a16="http://schemas.microsoft.com/office/drawing/2014/main" id="{A512FF79-AB59-4492-81C5-38B7872EF5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8" name="Rechte verbindingslijn 97">
                      <a:extLst>
                        <a:ext uri="{FF2B5EF4-FFF2-40B4-BE49-F238E27FC236}">
                          <a16:creationId xmlns:a16="http://schemas.microsoft.com/office/drawing/2014/main" id="{6A18420A-71DE-4BDA-86DD-714617B091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91" name="Groep 90">
                    <a:extLst>
                      <a:ext uri="{FF2B5EF4-FFF2-40B4-BE49-F238E27FC236}">
                        <a16:creationId xmlns:a16="http://schemas.microsoft.com/office/drawing/2014/main" id="{CF138F91-C65D-4AB9-AC15-BF46CF89F7C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A5CB7F7F-0F98-4A02-B761-36C26C676D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Pijl: punthaak 92">
                      <a:extLst>
                        <a:ext uri="{FF2B5EF4-FFF2-40B4-BE49-F238E27FC236}">
                          <a16:creationId xmlns:a16="http://schemas.microsoft.com/office/drawing/2014/main" id="{FD879A88-F889-433B-A072-6E9588D0368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B339980D-BB73-4BB8-BCC6-7BCF7D31236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4F1C70D-6960-48D3-8055-B0C939BDE7B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7511944E-DBE8-4810-A08F-AE1663351F3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A1DC9A38-3BB8-4384-8BB4-09DBF0C4BB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EF78594F-C906-4711-B588-ADA74F2D3B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31E1FE69-A8FA-4E8D-83EB-580192522D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7EF63495-DE44-4C02-8149-58B666ADD4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0E716434-0CC3-40A7-AFF9-2A04DDCA7F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7" name="Rechte verbindingslijn 86">
                      <a:extLst>
                        <a:ext uri="{FF2B5EF4-FFF2-40B4-BE49-F238E27FC236}">
                          <a16:creationId xmlns:a16="http://schemas.microsoft.com/office/drawing/2014/main" id="{F05DD859-032E-44B9-9355-943A4D93C3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835FF986-7A0F-4008-B4EB-64892BC4171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6231F448-8F18-4185-8A6A-7CF1ABA4DC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Pijl: punthaak 81">
                      <a:extLst>
                        <a:ext uri="{FF2B5EF4-FFF2-40B4-BE49-F238E27FC236}">
                          <a16:creationId xmlns:a16="http://schemas.microsoft.com/office/drawing/2014/main" id="{E870F490-4D3B-41C1-84D9-9486A3366E1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D013CAC4-7DB5-46B2-A26D-4C23C71BA2C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618A77F3-6E42-4F05-82AD-AEF6B0613F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ECD926B-6644-4103-8356-C89D9E108B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73874E05-7D4F-4D6C-8780-7C531D5AA70B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CFEE7442-A120-4473-86E3-215230CF517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A2D7555-8181-4F0B-9165-28277561C8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71572AEE-9906-41AA-B04F-7C8C366115F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7C69BF14-794A-4F67-A944-269BC3E764EC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8C801154-D509-483D-B89D-1C6AE773AC8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E4F41A50-F3B1-4E08-86A4-4A43908F598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88888B25-7299-49B4-ACD7-C1FE9221DFE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03503153-FD85-4AA2-8A79-5A962A3DBBBA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3A5CF8AF-A930-4B38-AAFF-793F4CCD7D9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20" name="Instructie">
            <a:extLst>
              <a:ext uri="{FF2B5EF4-FFF2-40B4-BE49-F238E27FC236}">
                <a16:creationId xmlns:a16="http://schemas.microsoft.com/office/drawing/2014/main" id="{CF95D003-DE62-4444-B03C-21A4F2C3BF51}"/>
              </a:ext>
            </a:extLst>
          </p:cNvPr>
          <p:cNvGrpSpPr/>
          <p:nvPr userDrawn="1"/>
        </p:nvGrpSpPr>
        <p:grpSpPr>
          <a:xfrm>
            <a:off x="12389714" y="5221435"/>
            <a:ext cx="3183677" cy="1636565"/>
            <a:chOff x="12389714" y="4327164"/>
            <a:chExt cx="3183677" cy="1636565"/>
          </a:xfrm>
        </p:grpSpPr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113A18EC-BDDD-42DF-A0A6-9E62CBBEA0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D4C33014-815C-4C59-BF0A-5CCA652351B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E034D13-BFB5-4FEA-B954-E00B8DD24548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7B46F39A-C716-4548-A226-AA97FC123E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41D04F73-DAE6-40D8-BAF4-2998A37D0126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05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id="{D4B6B2ED-FACE-4A31-B517-FB8B0105DAA7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F1F1D981-1515-4821-B7BE-68ABC3B9383D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13D79D49-12C4-47DE-9E77-194BACBB6D2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57B84594-543B-4DDC-8C3C-339A504CE92A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31" name="Tekstvak 130">
                <a:extLst>
                  <a:ext uri="{FF2B5EF4-FFF2-40B4-BE49-F238E27FC236}">
                    <a16:creationId xmlns:a16="http://schemas.microsoft.com/office/drawing/2014/main" id="{7F4C7C80-FB2E-43EB-9406-3E751A8046A8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32" name="Picture 3">
                <a:extLst>
                  <a:ext uri="{FF2B5EF4-FFF2-40B4-BE49-F238E27FC236}">
                    <a16:creationId xmlns:a16="http://schemas.microsoft.com/office/drawing/2014/main" id="{99A062A0-D3F8-4633-95F6-C896F295BF3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BEAED996-9857-4AC6-8CE6-3412EEE2CE28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0C819A62-E66D-498B-AA60-C043041A335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58F6458C-8681-4840-99D5-03326A5DCD0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12AE8242-EF71-47ED-B81D-04AA20ADC8AB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02A55BAD-41A3-4D5C-A769-9AD77573C8A7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203829D5-99C1-4DA6-9200-F3177156285B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E8B2BFA-D1F0-4D37-A09C-A2F3583044F1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26E54AF5-8A87-4B6D-AB87-A28278CD488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42" name="Rechthoek 141">
                      <a:extLst>
                        <a:ext uri="{FF2B5EF4-FFF2-40B4-BE49-F238E27FC236}">
                          <a16:creationId xmlns:a16="http://schemas.microsoft.com/office/drawing/2014/main" id="{98457982-B037-4830-A5EB-99EEDF8FB9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grpSp>
                  <p:nvGrpSpPr>
                    <p:cNvPr id="143" name="Groep 142">
                      <a:extLst>
                        <a:ext uri="{FF2B5EF4-FFF2-40B4-BE49-F238E27FC236}">
                          <a16:creationId xmlns:a16="http://schemas.microsoft.com/office/drawing/2014/main" id="{9AC4EF4B-A5E1-49E1-878A-D46D51B359E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49" name="Rechte verbindingslijn 148">
                        <a:extLst>
                          <a:ext uri="{FF2B5EF4-FFF2-40B4-BE49-F238E27FC236}">
                            <a16:creationId xmlns:a16="http://schemas.microsoft.com/office/drawing/2014/main" id="{5D2B4334-2992-4802-A692-F8C630EAE73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Rechte verbindingslijn 149">
                        <a:extLst>
                          <a:ext uri="{FF2B5EF4-FFF2-40B4-BE49-F238E27FC236}">
                            <a16:creationId xmlns:a16="http://schemas.microsoft.com/office/drawing/2014/main" id="{413C8903-F56D-4324-A78F-3E9B87A8A7F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51" name="Groep 150">
                        <a:extLst>
                          <a:ext uri="{FF2B5EF4-FFF2-40B4-BE49-F238E27FC236}">
                            <a16:creationId xmlns:a16="http://schemas.microsoft.com/office/drawing/2014/main" id="{0CFB619A-C6EF-4100-948A-D29E4E1AC61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52" name="Rechte verbindingslijn 151">
                          <a:extLst>
                            <a:ext uri="{FF2B5EF4-FFF2-40B4-BE49-F238E27FC236}">
                              <a16:creationId xmlns:a16="http://schemas.microsoft.com/office/drawing/2014/main" id="{21B57A5E-22E2-4965-9EB8-412864731D83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Rechte verbindingslijn 152">
                          <a:extLst>
                            <a:ext uri="{FF2B5EF4-FFF2-40B4-BE49-F238E27FC236}">
                              <a16:creationId xmlns:a16="http://schemas.microsoft.com/office/drawing/2014/main" id="{E56CA55D-68ED-49C9-AC18-0E32A308831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Rechte verbindingslijn 153">
                          <a:extLst>
                            <a:ext uri="{FF2B5EF4-FFF2-40B4-BE49-F238E27FC236}">
                              <a16:creationId xmlns:a16="http://schemas.microsoft.com/office/drawing/2014/main" id="{A65316A9-C30B-4C6E-95DC-7B5039A8635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Rechte verbindingslijn 154">
                          <a:extLst>
                            <a:ext uri="{FF2B5EF4-FFF2-40B4-BE49-F238E27FC236}">
                              <a16:creationId xmlns:a16="http://schemas.microsoft.com/office/drawing/2014/main" id="{24F31309-B7B5-495D-95E7-A62177CBE1B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A20FC50F-014F-4C5F-BC78-618DEBFCA77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5" name="Groep 144">
                      <a:extLst>
                        <a:ext uri="{FF2B5EF4-FFF2-40B4-BE49-F238E27FC236}">
                          <a16:creationId xmlns:a16="http://schemas.microsoft.com/office/drawing/2014/main" id="{2B497229-AF35-4E40-88CE-E4C5082B982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46" name="Rechte verbindingslijn 145">
                        <a:extLst>
                          <a:ext uri="{FF2B5EF4-FFF2-40B4-BE49-F238E27FC236}">
                            <a16:creationId xmlns:a16="http://schemas.microsoft.com/office/drawing/2014/main" id="{40C8E696-2303-4AB1-B8A1-C3EA3DAFAB8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Rechte verbindingslijn 146">
                        <a:extLst>
                          <a:ext uri="{FF2B5EF4-FFF2-40B4-BE49-F238E27FC236}">
                            <a16:creationId xmlns:a16="http://schemas.microsoft.com/office/drawing/2014/main" id="{E1CED49D-AE93-4DC7-A04B-C62089BB197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Rechte verbindingslijn 147">
                        <a:extLst>
                          <a:ext uri="{FF2B5EF4-FFF2-40B4-BE49-F238E27FC236}">
                            <a16:creationId xmlns:a16="http://schemas.microsoft.com/office/drawing/2014/main" id="{CAC28C8A-6B07-4C07-89F7-A4ECC6C9C22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521848C4-59E9-4BF1-B35F-6A9C74C8F4B7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1E74E294-E9E8-43AF-9F47-AB90B501BE7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140" name="Rechthoek: afgeronde bovenhoeken 139">
                      <a:extLst>
                        <a:ext uri="{FF2B5EF4-FFF2-40B4-BE49-F238E27FC236}">
                          <a16:creationId xmlns:a16="http://schemas.microsoft.com/office/drawing/2014/main" id="{C19B87EF-0C2F-4470-A77B-D7120E13569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141" name="Gelijkbenige driehoek 140">
                      <a:extLst>
                        <a:ext uri="{FF2B5EF4-FFF2-40B4-BE49-F238E27FC236}">
                          <a16:creationId xmlns:a16="http://schemas.microsoft.com/office/drawing/2014/main" id="{26CAE08E-0AE0-46E5-A068-553601663170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</p:grpSp>
            </p:grpSp>
          </p:grpSp>
        </p:grpSp>
      </p:grpSp>
      <p:grpSp>
        <p:nvGrpSpPr>
          <p:cNvPr id="162" name="Instructie">
            <a:extLst>
              <a:ext uri="{FF2B5EF4-FFF2-40B4-BE49-F238E27FC236}">
                <a16:creationId xmlns:a16="http://schemas.microsoft.com/office/drawing/2014/main" id="{8BFB6AF9-25A9-4469-A507-FF2852C8D235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7F920F0B-FE68-4E17-8D74-23CD5DE372E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22BA8A6D-D2EC-4592-A980-DA1C2EA24D7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F76F4075-DDCF-496A-9A40-DBA46E1770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DDE680AB-82E1-48DD-BC62-ADC20F6CDD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9CA1E1CA-BE19-4C15-960E-1E51744A9C3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16F7ED14-2B12-4D04-AEF1-8B530B0C921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D5C8FD17-66B3-4578-ACDA-CA9B8025D4E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9D261C73-4F40-4747-A08A-ADF4B4AAE89F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34B70872-AE86-4CC8-A985-BDD2B7EAEDA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764AD022-73E0-42DE-B6BF-0E7965C4BF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8" name="Gelijkbenige driehoek 177">
                <a:extLst>
                  <a:ext uri="{FF2B5EF4-FFF2-40B4-BE49-F238E27FC236}">
                    <a16:creationId xmlns:a16="http://schemas.microsoft.com/office/drawing/2014/main" id="{58B3608D-1975-4D46-9D2E-16CA092FED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2B3B83E8-41DD-4D44-B963-050A76AD8F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D402F0FF-A0E4-4F3D-9B16-69EB2ECCC9B9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C8224DAD-FCDA-41F4-8BC5-D4B64AB22A2B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DA26D32E-17AB-43EC-BCDA-91065CE8F3D1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31E8C0DD-01C4-4A88-9FB0-9A57BFC49F50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5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9BEA8479-F78F-40EC-979F-3DCFEF2D9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A7CE-8C2D-40EF-B589-DEB5B55E565D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5315049" y="-491319"/>
            <a:ext cx="156190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GRAFIEK</a:t>
            </a:r>
          </a:p>
        </p:txBody>
      </p:sp>
      <p:sp>
        <p:nvSpPr>
          <p:cNvPr id="25" name="Tijdelijke aanduiding voor grafiek 17">
            <a:extLst>
              <a:ext uri="{FF2B5EF4-FFF2-40B4-BE49-F238E27FC236}">
                <a16:creationId xmlns:a16="http://schemas.microsoft.com/office/drawing/2014/main" id="{3BF9432F-01F5-4CA4-AD0C-104BD942D07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368001" y="1551998"/>
            <a:ext cx="8897572" cy="4497322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grafiek in te voegen</a:t>
            </a:r>
          </a:p>
        </p:txBody>
      </p:sp>
      <p:grpSp>
        <p:nvGrpSpPr>
          <p:cNvPr id="38" name="GRID" hidden="1">
            <a:extLst>
              <a:ext uri="{FF2B5EF4-FFF2-40B4-BE49-F238E27FC236}">
                <a16:creationId xmlns:a16="http://schemas.microsoft.com/office/drawing/2014/main" id="{6F578DEB-6D4E-4567-91A3-0E8003AB5B2F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54A75C24-1E50-4960-AA74-BB914C2B349D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00C105D-943E-4749-8890-C084B1B9F4B6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F4459963-4449-4EB3-A678-7DD1CE8621E3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05E3-0D9D-410D-9962-61B9F637CBF6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9FAF8E8-0D8D-4845-AF4E-6C2B902B60A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554E6379-401B-4625-A032-FB941688D18F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2ABFE527-6AC5-4404-9E5A-B29A3CF2D98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C3369DB-2386-4B28-A853-C08E3029C370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F6081E11-BF91-453B-9DBE-F979A5E40D5B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8" name="Instructie">
            <a:extLst>
              <a:ext uri="{FF2B5EF4-FFF2-40B4-BE49-F238E27FC236}">
                <a16:creationId xmlns:a16="http://schemas.microsoft.com/office/drawing/2014/main" id="{9670E6F7-5F40-4DF7-82AE-6CD95727E596}"/>
              </a:ext>
            </a:extLst>
          </p:cNvPr>
          <p:cNvGrpSpPr/>
          <p:nvPr userDrawn="1"/>
        </p:nvGrpSpPr>
        <p:grpSpPr>
          <a:xfrm>
            <a:off x="12389714" y="5221435"/>
            <a:ext cx="3183677" cy="1636565"/>
            <a:chOff x="12389714" y="4327164"/>
            <a:chExt cx="3183677" cy="1636565"/>
          </a:xfrm>
        </p:grpSpPr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05DA660E-A35E-4045-BE8F-D98BEC33F4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BB75C9DA-BF11-47B9-89A0-E7C8A66BA409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E2039187-8827-4759-9B33-FCD059B2422C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C3CECA0A-8E81-47AA-872E-59D92C26BA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D2DC50CD-0C82-4936-8884-4C4FB4D4BAAA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05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79BDC231-A907-4FBD-B52F-283F7CE32615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F778505-F51D-4B90-BEAD-7F475F84DC52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35D39C1-006C-4620-9BEA-14A983A693B7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AB1B71E-052D-4624-96E1-7E2792D6B968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6FA97A4-DAFF-4ED0-B46D-D4D07C1AA2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60" name="Picture 3">
                <a:extLst>
                  <a:ext uri="{FF2B5EF4-FFF2-40B4-BE49-F238E27FC236}">
                    <a16:creationId xmlns:a16="http://schemas.microsoft.com/office/drawing/2014/main" id="{173A9F28-8565-4C0E-9BD2-2CE3F3C45E5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FBCFE79C-6E9F-4078-B4CC-66D2BDF005F9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618E749-726C-42EF-BB39-D6BCC3EAE5D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60300BD5-0284-4A74-B2EB-AB1CBA41CDBC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32B7CF9D-1CDA-4AA4-8155-3AFA8D6ADAA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466FA4-AA41-4E38-ACD9-7E7AC3A08D93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B2A33AC3-509D-4D02-BB09-6A5B6E84A402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/>
                </a:p>
              </p:txBody>
            </p: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C05A10FE-C44D-41C5-AB5B-EDFFC0201650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AC103949-6AD6-48CF-9BDB-F6D436A478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586C7D4B-7CB5-4BD2-9F96-CFCE57F473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grpSp>
                  <p:nvGrpSpPr>
                    <p:cNvPr id="71" name="Groep 70">
                      <a:extLst>
                        <a:ext uri="{FF2B5EF4-FFF2-40B4-BE49-F238E27FC236}">
                          <a16:creationId xmlns:a16="http://schemas.microsoft.com/office/drawing/2014/main" id="{BBD32BE9-03CC-4C71-9794-AA0CEB0A177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77" name="Rechte verbindingslijn 76">
                        <a:extLst>
                          <a:ext uri="{FF2B5EF4-FFF2-40B4-BE49-F238E27FC236}">
                            <a16:creationId xmlns:a16="http://schemas.microsoft.com/office/drawing/2014/main" id="{B7341234-43E0-41D0-87C7-B9B2BBBA701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Rechte verbindingslijn 77">
                        <a:extLst>
                          <a:ext uri="{FF2B5EF4-FFF2-40B4-BE49-F238E27FC236}">
                            <a16:creationId xmlns:a16="http://schemas.microsoft.com/office/drawing/2014/main" id="{6FCF81D2-5DBC-437B-B91B-055B8B741FE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9" name="Groep 78">
                        <a:extLst>
                          <a:ext uri="{FF2B5EF4-FFF2-40B4-BE49-F238E27FC236}">
                            <a16:creationId xmlns:a16="http://schemas.microsoft.com/office/drawing/2014/main" id="{B9B7A660-2315-4C97-954F-1A4732B9169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80" name="Rechte verbindingslijn 79">
                          <a:extLst>
                            <a:ext uri="{FF2B5EF4-FFF2-40B4-BE49-F238E27FC236}">
                              <a16:creationId xmlns:a16="http://schemas.microsoft.com/office/drawing/2014/main" id="{36B22312-0B6E-476F-B6F1-A9925435B3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Rechte verbindingslijn 80">
                          <a:extLst>
                            <a:ext uri="{FF2B5EF4-FFF2-40B4-BE49-F238E27FC236}">
                              <a16:creationId xmlns:a16="http://schemas.microsoft.com/office/drawing/2014/main" id="{D8ED112A-94B3-46DB-AE38-3A44296F2C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Rechte verbindingslijn 81">
                          <a:extLst>
                            <a:ext uri="{FF2B5EF4-FFF2-40B4-BE49-F238E27FC236}">
                              <a16:creationId xmlns:a16="http://schemas.microsoft.com/office/drawing/2014/main" id="{AAB67D76-8105-487F-8F86-33FD2F02390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Rechte verbindingslijn 82">
                          <a:extLst>
                            <a:ext uri="{FF2B5EF4-FFF2-40B4-BE49-F238E27FC236}">
                              <a16:creationId xmlns:a16="http://schemas.microsoft.com/office/drawing/2014/main" id="{F15CA2C9-3312-4E97-99BA-6F54F243C56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6DB7CEDC-5AE5-4314-B655-6D3D61D9A74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3" name="Groep 72">
                      <a:extLst>
                        <a:ext uri="{FF2B5EF4-FFF2-40B4-BE49-F238E27FC236}">
                          <a16:creationId xmlns:a16="http://schemas.microsoft.com/office/drawing/2014/main" id="{08D87BCE-5739-4518-A154-8E3A4F51A20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74" name="Rechte verbindingslijn 73">
                        <a:extLst>
                          <a:ext uri="{FF2B5EF4-FFF2-40B4-BE49-F238E27FC236}">
                            <a16:creationId xmlns:a16="http://schemas.microsoft.com/office/drawing/2014/main" id="{B6D2F569-5574-4DC0-97A1-A4CCD8A2241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Rechte verbindingslijn 74">
                        <a:extLst>
                          <a:ext uri="{FF2B5EF4-FFF2-40B4-BE49-F238E27FC236}">
                            <a16:creationId xmlns:a16="http://schemas.microsoft.com/office/drawing/2014/main" id="{25AFB54A-7A0E-4C36-BE39-59398B5A2E6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Rechte verbindingslijn 75">
                        <a:extLst>
                          <a:ext uri="{FF2B5EF4-FFF2-40B4-BE49-F238E27FC236}">
                            <a16:creationId xmlns:a16="http://schemas.microsoft.com/office/drawing/2014/main" id="{E21AE3DA-1603-4DEF-B901-73C7A6B47D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6" name="Groep 65">
                    <a:extLst>
                      <a:ext uri="{FF2B5EF4-FFF2-40B4-BE49-F238E27FC236}">
                        <a16:creationId xmlns:a16="http://schemas.microsoft.com/office/drawing/2014/main" id="{3480A7B2-1171-4318-8D87-2817C38F6921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EDE28CF4-C1F9-49E8-AC43-407EF506E6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68" name="Rechthoek: afgeronde bovenhoeken 67">
                      <a:extLst>
                        <a:ext uri="{FF2B5EF4-FFF2-40B4-BE49-F238E27FC236}">
                          <a16:creationId xmlns:a16="http://schemas.microsoft.com/office/drawing/2014/main" id="{2541F18B-0418-45F2-B036-AC2479B98E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  <p:sp>
                  <p:nvSpPr>
                    <p:cNvPr id="69" name="Gelijkbenige driehoek 68">
                      <a:extLst>
                        <a:ext uri="{FF2B5EF4-FFF2-40B4-BE49-F238E27FC236}">
                          <a16:creationId xmlns:a16="http://schemas.microsoft.com/office/drawing/2014/main" id="{98D58D1D-12B0-4325-A689-113D50D94BAB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000" noProof="0"/>
                    </a:p>
                  </p:txBody>
                </p:sp>
              </p:grpSp>
            </p:grpSp>
          </p:grpSp>
        </p:grpSp>
      </p:grpSp>
      <p:grpSp>
        <p:nvGrpSpPr>
          <p:cNvPr id="90" name="Instructie">
            <a:extLst>
              <a:ext uri="{FF2B5EF4-FFF2-40B4-BE49-F238E27FC236}">
                <a16:creationId xmlns:a16="http://schemas.microsoft.com/office/drawing/2014/main" id="{A7C08417-CFBD-4F77-B92C-4ED164D6097B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BB6BDA9F-975D-4ED9-9B9D-F39A129B0CF2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EB99F6-4356-478C-A57B-B8B2A7D87D1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05238CCE-F35A-4A25-927C-B1C21A7744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B5C69187-3F6E-496C-86B1-3C44AE6A00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6D12428-9C15-4E8C-9ED9-FDEF8089163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57CB734-84BC-4BBA-96E3-C8006A2D68D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E0EEE8E-BB39-471C-B8EB-307586E5C2E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C9AA0F95-122D-4014-B271-1ED2273838B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48BF044C-0688-430A-AFB7-3618426FFC9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74C20F2F-5838-4CDB-B0E8-72151A0267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7BE669F-9F9C-4303-8648-30C449A5800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C7BC4C0-0E98-46B6-98CC-DE8A05B46B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67E2B21F-4AC1-4709-AC58-C4719FBA4EF0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F877427E-6EB2-4158-B48A-47905832B77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6A76D59D-F13C-4842-AF54-C072A64D5E4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FF225F7B-34B0-407E-AE37-2B062A9F0BF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6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334451C0-425E-4E1C-89C2-9E4DE6656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4491757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5DD-5497-4095-933B-E1254E81CFAF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874664" y="-491319"/>
            <a:ext cx="2442673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TABEL</a:t>
            </a:r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id="{539895FF-B2F3-44CB-8AED-938C1DE01FC4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327757" y="1551998"/>
            <a:ext cx="3937816" cy="4497321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tabel in te voegen</a:t>
            </a:r>
          </a:p>
        </p:txBody>
      </p:sp>
      <p:grpSp>
        <p:nvGrpSpPr>
          <p:cNvPr id="29" name="GRID" hidden="1">
            <a:extLst>
              <a:ext uri="{FF2B5EF4-FFF2-40B4-BE49-F238E27FC236}">
                <a16:creationId xmlns:a16="http://schemas.microsoft.com/office/drawing/2014/main" id="{D65DCD85-4ECE-44AD-B2D5-315692CCBA1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EB9E105-09DC-4B4E-9048-C401CF558A50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C760754-FA9E-4DA9-8A33-4128ADC07443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FCD3515-F960-4D1D-8FB9-0DC4608F7BA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29482BC0-E6B9-4BA1-8D5F-5643BD9D5FEE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714F6EFB-7B6C-4DF4-8EAA-450B6902166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1CB6839-8303-4EAC-A387-CBCB0537290F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081948D-2832-4D62-88DA-F828B57C44C8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8124DDDC-95C2-4093-B376-C3470D8E7C55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200003CB-AB66-4157-8B04-7BC603EE8378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Instructie">
            <a:extLst>
              <a:ext uri="{FF2B5EF4-FFF2-40B4-BE49-F238E27FC236}">
                <a16:creationId xmlns:a16="http://schemas.microsoft.com/office/drawing/2014/main" id="{67291650-ED5A-415F-8D14-CFCFFD872957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06A24ED6-D6B3-4653-8FEC-77404994CA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6EC632DB-80B9-4DE6-B77B-260C298CCF97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746763EA-7540-4FB0-A2C1-0337CDB5DA0D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0F7B2364-B2A3-41D2-AB1A-B69EB8AE211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FD20A933-A12F-4A33-9B77-D39E69E92956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B44635E-C4CC-4ABB-8841-A1687E8BD77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F3C16201-A304-493E-949F-E98095096D9E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A0556163-592A-4717-8AA8-ADB303F69C4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CCFCF92E-FFD1-43F0-9DA8-ABC40892BB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40CFAA78-F9EA-410E-9C9C-C80E097977E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473594F1-8ADA-4A69-9278-74199BE4DCD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02562DE-9EFC-46AF-9584-2DD4F4B8D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790DF61D-EC08-484C-9AD0-ADD5468E317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EB3F86BB-EE8D-4A9A-B72C-EA0C91AD896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19407B7A-E71D-43A9-A2F8-6FF91C160F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1744ABFE-FC50-4CA7-8BCD-CA30024FCE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256846B4-5740-43C1-9799-33DE2F47438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4C247C22-FA29-426F-A159-CD4685AC7DD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5C343B0-222D-4EF1-B83D-C7ED048407A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F2239823-C1E2-4F4A-A1F3-CAEABD54A2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1A9C7554-903F-4D46-8464-0DE8E06AE1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AF0E58E2-A7F8-426D-9693-4B5A646350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0BB312D8-1D88-41C1-AC3B-E8D2F9860D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394BC1AB-AF53-4C18-A2AD-C998DBBDE4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1A4BDCA0-2219-43BB-868C-C25ECAF507A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1C9F3F1F-64DD-4E4A-83F2-C055A38D39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Pijl: punthaak 110">
                    <a:extLst>
                      <a:ext uri="{FF2B5EF4-FFF2-40B4-BE49-F238E27FC236}">
                        <a16:creationId xmlns:a16="http://schemas.microsoft.com/office/drawing/2014/main" id="{19898A46-301E-4709-975D-E22127315D4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44707FBA-B162-4AA0-A198-C99F0AD099E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1883377F-6331-4ED0-BA07-6F98B0D5A2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8F59722E-E87F-46F2-8A68-60B967947F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682ABF06-8889-4091-8284-419C9151E0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71E60287-9B73-420F-AAEC-D4C1D175B0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372B38D8-636B-4E51-A040-C699736C0E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C80E1EE4-E31D-4DDD-96D2-30D020D5DD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B21AF143-A15D-49FF-B701-B1A03555279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2E753419-0531-47C9-8AC9-9C08A19C3E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Pijl: punthaak 101">
                    <a:extLst>
                      <a:ext uri="{FF2B5EF4-FFF2-40B4-BE49-F238E27FC236}">
                        <a16:creationId xmlns:a16="http://schemas.microsoft.com/office/drawing/2014/main" id="{A490B643-C229-44A6-A584-1A05FB247B7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0E30281C-AA9E-498B-B754-6244BDC3FF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5930F9C7-5173-4642-A803-C368BA633B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4166B5F9-4D4E-450A-9860-06A4550D879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DE8B4FBD-FADB-4C0A-BDB9-172E908552F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E93DCACD-BB1B-48C0-B77C-9989B81FC00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90" name="Groep 89">
                    <a:extLst>
                      <a:ext uri="{FF2B5EF4-FFF2-40B4-BE49-F238E27FC236}">
                        <a16:creationId xmlns:a16="http://schemas.microsoft.com/office/drawing/2014/main" id="{534A2612-C954-42F4-BBCC-3704E17F909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1EC449B6-2100-4ABE-BCB9-5963E3A08B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5" name="Rechte verbindingslijn 94">
                      <a:extLst>
                        <a:ext uri="{FF2B5EF4-FFF2-40B4-BE49-F238E27FC236}">
                          <a16:creationId xmlns:a16="http://schemas.microsoft.com/office/drawing/2014/main" id="{E1F61B38-4EFA-4702-B43C-AE442E9658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6" name="Rechte verbindingslijn 95">
                      <a:extLst>
                        <a:ext uri="{FF2B5EF4-FFF2-40B4-BE49-F238E27FC236}">
                          <a16:creationId xmlns:a16="http://schemas.microsoft.com/office/drawing/2014/main" id="{F269BF62-8D6B-4B6C-9CCD-1A3672286E3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7" name="Rechte verbindingslijn 96">
                      <a:extLst>
                        <a:ext uri="{FF2B5EF4-FFF2-40B4-BE49-F238E27FC236}">
                          <a16:creationId xmlns:a16="http://schemas.microsoft.com/office/drawing/2014/main" id="{590433AB-1B48-4C9B-B6EA-F53F292868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8" name="Rechte verbindingslijn 97">
                      <a:extLst>
                        <a:ext uri="{FF2B5EF4-FFF2-40B4-BE49-F238E27FC236}">
                          <a16:creationId xmlns:a16="http://schemas.microsoft.com/office/drawing/2014/main" id="{89014052-EFC5-4488-AB68-C04A43D6E0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91" name="Groep 90">
                    <a:extLst>
                      <a:ext uri="{FF2B5EF4-FFF2-40B4-BE49-F238E27FC236}">
                        <a16:creationId xmlns:a16="http://schemas.microsoft.com/office/drawing/2014/main" id="{2AC7DC2A-D987-45DE-837E-98F75421A0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0B2E9D68-7CA3-43B8-BBFC-2556009BEE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Pijl: punthaak 92">
                      <a:extLst>
                        <a:ext uri="{FF2B5EF4-FFF2-40B4-BE49-F238E27FC236}">
                          <a16:creationId xmlns:a16="http://schemas.microsoft.com/office/drawing/2014/main" id="{E83C4E90-9971-478A-A797-12CF74834CE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7C231F3A-356A-465A-9169-D1F8BEA3FBD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84E400E9-0E59-403D-A053-A08F366FB5D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9A6FC1C7-78FF-4D0E-B8C5-8659E60B998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3EDC15C3-27F0-4E87-8FC5-D6C289BC78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4385B560-2F17-424C-9FEA-D8D07118BE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8A24D46C-8B6A-4CEB-96FC-49DF5352B62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259C3FBC-BDD0-4BD2-8F30-F9263277B4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6EB7087A-1180-49ED-9638-05A550EDD5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7" name="Rechte verbindingslijn 86">
                      <a:extLst>
                        <a:ext uri="{FF2B5EF4-FFF2-40B4-BE49-F238E27FC236}">
                          <a16:creationId xmlns:a16="http://schemas.microsoft.com/office/drawing/2014/main" id="{6DD74B3C-A4AD-497E-8685-9361A55410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F8F8E0F3-E506-4D05-928D-15E8744DAD7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C27D1AFD-BFDB-40F2-9D8A-F2D9D45ACB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Pijl: punthaak 81">
                      <a:extLst>
                        <a:ext uri="{FF2B5EF4-FFF2-40B4-BE49-F238E27FC236}">
                          <a16:creationId xmlns:a16="http://schemas.microsoft.com/office/drawing/2014/main" id="{B248D4E2-E2E7-4846-9D23-E4C3AAEC066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C0DA822C-5671-48D2-96F3-1D228C1EE2D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7FB9BCA4-0527-4590-8780-B06FC225FF0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FDC0D23-0C65-40D0-8700-BB9944661F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A4093638-8297-44E9-9859-C4D522BE9E9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0796557-94D0-49B2-B689-67F5FCB81F6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FD1D30DB-B7A4-4A69-B615-A12871DD078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B4F74CB8-C646-4AA9-AA3A-704D594385F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6FC12112-B155-4E93-AE42-C84A8192DD30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503A26EC-0B00-469A-B88E-858942BBDC4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8EB88618-763C-4FEF-9A5B-222BB89743C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27C87DD1-6B1A-4ED7-893C-ED5787FA51E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78A12453-3F39-4997-BA94-5E38E0150CB7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DCFC1131-7A5B-4C25-B774-E8B314AC6A4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20" name="Instructie">
            <a:extLst>
              <a:ext uri="{FF2B5EF4-FFF2-40B4-BE49-F238E27FC236}">
                <a16:creationId xmlns:a16="http://schemas.microsoft.com/office/drawing/2014/main" id="{140A1E9C-CA32-4FEC-9EAA-98A7A9074BA1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AE6AD65F-EE44-456F-8184-4A23B5D4180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22365E7E-B64B-42BF-BFC1-9C2DC56D605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2C060D96-1927-48F1-B829-3F1982F31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AC26D5E1-2687-494B-ADE9-E0D5581208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5C027970-47B3-4B6C-9E95-A7C2B0A1DDDB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50156B40-4B1E-4446-B2C9-3E66CDFB387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D194632-A864-4C8E-A4E8-5A11EDB5AFE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BD708FC9-5706-4486-9535-C3E9672C4D8E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0F6647D7-F556-45F0-9FDC-5986A5E827A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2DCA3075-33B6-4571-9FC5-420F924FB30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02D6970A-9131-49D6-BE7B-78CFFBCAE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0" name="Rechte verbindingslijn 129">
              <a:extLst>
                <a:ext uri="{FF2B5EF4-FFF2-40B4-BE49-F238E27FC236}">
                  <a16:creationId xmlns:a16="http://schemas.microsoft.com/office/drawing/2014/main" id="{78B56974-80BB-4D42-89DE-D44B62D25C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1" name="Tabel icoon">
              <a:extLst>
                <a:ext uri="{FF2B5EF4-FFF2-40B4-BE49-F238E27FC236}">
                  <a16:creationId xmlns:a16="http://schemas.microsoft.com/office/drawing/2014/main" id="{D285E025-412E-4B5B-B7C1-BBE731CC291E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5FEE99C1-D6E4-4AD9-9121-60413D46421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5C549D6D-3865-4883-AA86-3B6DA1612825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8E81B19B-AF04-41B0-9FA8-1D5DF0FCA598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echte verbindingslijn 134">
                <a:extLst>
                  <a:ext uri="{FF2B5EF4-FFF2-40B4-BE49-F238E27FC236}">
                    <a16:creationId xmlns:a16="http://schemas.microsoft.com/office/drawing/2014/main" id="{F3F2504D-7F1C-41DD-A30C-3D707CAAD583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echte verbindingslijn 135">
                <a:extLst>
                  <a:ext uri="{FF2B5EF4-FFF2-40B4-BE49-F238E27FC236}">
                    <a16:creationId xmlns:a16="http://schemas.microsoft.com/office/drawing/2014/main" id="{BAA85C38-8018-4EFE-BF53-EBF5C8C04B80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F4D965B3-E81D-4225-834E-CE7DEAD00F9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F38469FA-1851-40C2-97A7-1132067D5BE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DE9F689C-8B9C-4F84-94AF-DED108B6366F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5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62FFC3B0-14F4-4756-9136-00D5B15B7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9365575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25-E55B-4417-86F3-F365F0DE0A9E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5473588" y="-491319"/>
            <a:ext cx="1244825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TABEL</a:t>
            </a:r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id="{539895FF-B2F3-44CB-8AED-938C1DE01FC4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368000" y="1551998"/>
            <a:ext cx="8897573" cy="4497321"/>
          </a:xfrm>
          <a:solidFill>
            <a:schemeClr val="bg2">
              <a:lumMod val="20000"/>
              <a:lumOff val="80000"/>
            </a:schemeClr>
          </a:solidFill>
        </p:spPr>
        <p:txBody>
          <a:bodyPr tIns="162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tabel in te voegen</a:t>
            </a:r>
          </a:p>
        </p:txBody>
      </p: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408A8520-35A4-447E-AB49-06A3A5D30E1B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7A761BA-451A-44CA-BDD3-086D7CF7EA1C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FAF4257-509E-43E5-A4EF-838ABD1BA12B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261677F-EB95-4012-A601-954123FE087C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15AC9A9-CB1D-4632-A3B1-62D8C2DE08E9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E0E562-CFB0-40C9-81F9-E02941FC4368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920561-135C-4871-A87E-FA97AECD6E2D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1F8CC1A-2C1C-4057-9560-99C717F02E9B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2EADD149-3BFA-4EFE-80B1-D340E54EA692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2023AEA3-B58D-44B1-BCB2-1AAAE58057F2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8" name="Instructie">
            <a:extLst>
              <a:ext uri="{FF2B5EF4-FFF2-40B4-BE49-F238E27FC236}">
                <a16:creationId xmlns:a16="http://schemas.microsoft.com/office/drawing/2014/main" id="{3387FEA5-F294-444C-91B7-6D5ADD17728F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8368AE5E-2C75-4799-AFA1-B8F2034F6882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0493508C-0CD9-4811-BC92-B0F80CB0C3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419A5BE2-7565-443F-BCDB-07EBF2D466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D509200-2EFA-4183-8F7D-C9C64E5A5C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80021DE0-47B9-4BFC-A9F5-1A52EF9A0B1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AD3DD30-290A-44B5-9A73-5A13CC8A0E5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AEEF643F-DC62-4C73-A052-C52D93446A1A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63CDADEA-28E9-4815-B49E-4A7DC459FF7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13706CA6-57A7-408A-9965-632FC8AB81F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E6099296-0621-487C-9FFA-A2336D2247E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0" name="Gelijkbenige driehoek 59">
                <a:extLst>
                  <a:ext uri="{FF2B5EF4-FFF2-40B4-BE49-F238E27FC236}">
                    <a16:creationId xmlns:a16="http://schemas.microsoft.com/office/drawing/2014/main" id="{C27C9277-F591-4A8D-B44E-79B86AE9E7C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EBD47F72-12F4-40D9-8DB3-79FC8FEB86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9" name="Tabel icoon">
              <a:extLst>
                <a:ext uri="{FF2B5EF4-FFF2-40B4-BE49-F238E27FC236}">
                  <a16:creationId xmlns:a16="http://schemas.microsoft.com/office/drawing/2014/main" id="{885DE192-4DE3-4F57-AEE5-F2999CD40CF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15417431-9E21-4009-BE2B-5D6059385AF2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DC38FC7A-B18B-4671-8927-C5416C0DC36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C7E29E25-4EFE-44D9-9EC9-F554C25F8D09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3D6B7557-8C62-43FD-ABBD-F61CCED5D68D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F0549B8D-DA8A-442E-8434-E092E352937F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E09BB2FA-3D21-4E60-9418-D1B47142897A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21E2E0AA-32A9-4A11-8392-58E5E33A829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BD9DE4F-6148-4C3E-BFE4-9E3658ACE608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0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media 10">
            <a:extLst>
              <a:ext uri="{FF2B5EF4-FFF2-40B4-BE49-F238E27FC236}">
                <a16:creationId xmlns:a16="http://schemas.microsoft.com/office/drawing/2014/main" id="{3A750B5D-826F-45E6-825A-FDC04009BF5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video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989" y="7057347"/>
            <a:ext cx="493911" cy="234775"/>
          </a:xfrm>
        </p:spPr>
        <p:txBody>
          <a:bodyPr/>
          <a:lstStyle/>
          <a:p>
            <a:fld id="{2BCE4D0B-2C3E-4F45-A9AB-25E15842CBDC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673" y="7057347"/>
            <a:ext cx="8211900" cy="234775"/>
          </a:xfrm>
        </p:spPr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19" y="7062092"/>
            <a:ext cx="284597" cy="227539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B23DE8F-709A-4906-976C-A83DED766AB2}"/>
              </a:ext>
            </a:extLst>
          </p:cNvPr>
          <p:cNvSpPr/>
          <p:nvPr userDrawn="1"/>
        </p:nvSpPr>
        <p:spPr>
          <a:xfrm>
            <a:off x="5473588" y="-491319"/>
            <a:ext cx="1244825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VIDEO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8EDBD65E-DC4F-4E00-9BFA-8868188967C6}"/>
              </a:ext>
            </a:extLst>
          </p:cNvPr>
          <p:cNvGrpSpPr/>
          <p:nvPr userDrawn="1"/>
        </p:nvGrpSpPr>
        <p:grpSpPr>
          <a:xfrm>
            <a:off x="12391601" y="0"/>
            <a:ext cx="3183678" cy="4275388"/>
            <a:chOff x="12391601" y="0"/>
            <a:chExt cx="3183678" cy="4275388"/>
          </a:xfrm>
        </p:grpSpPr>
        <p:grpSp>
          <p:nvGrpSpPr>
            <p:cNvPr id="18" name="Video icoon">
              <a:extLst>
                <a:ext uri="{FF2B5EF4-FFF2-40B4-BE49-F238E27FC236}">
                  <a16:creationId xmlns:a16="http://schemas.microsoft.com/office/drawing/2014/main" id="{BD1FEE3C-9040-48A0-855A-57ABF61E94F1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F436A320-91FD-4832-9CDC-416653E9A0CF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57" name="Vrije vorm 112">
                <a:extLst>
                  <a:ext uri="{FF2B5EF4-FFF2-40B4-BE49-F238E27FC236}">
                    <a16:creationId xmlns:a16="http://schemas.microsoft.com/office/drawing/2014/main" id="{6C3A40A2-92A3-4282-BA63-9D7424D9DB7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  <p:sp>
            <p:nvSpPr>
              <p:cNvPr id="58" name="Vrije vorm 113">
                <a:extLst>
                  <a:ext uri="{FF2B5EF4-FFF2-40B4-BE49-F238E27FC236}">
                    <a16:creationId xmlns:a16="http://schemas.microsoft.com/office/drawing/2014/main" id="{010C5D0C-EAC9-4A44-BD7D-479B4480CC39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000" noProof="0"/>
              </a:p>
            </p:txBody>
          </p: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3B6D319-7030-478A-A152-D8B2BC4B55D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6FA97FE-669E-4B13-B9DB-A43DAF6F7CA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5C4ED49A-ED3D-47A1-8700-FE37B74880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30EACA08-CFF9-4AA6-AC69-9543348E6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0FA2365-F91F-4DD5-8C45-1D0A702EFD6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0D42FF23-7FD7-400B-9164-0D186451C9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27538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489551F-F04A-46A6-80D5-42AF0A29B8F9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62059BA-E0AF-4E10-82EC-4BC9FFB982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71963A3A-47E1-4F74-801F-2F371BA8E33E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884FC724-393F-44CB-AC12-18B2D3F17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40573B48-40D2-42D2-B8B8-F6CEC97FD00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534EA9F2-4C9E-4865-82A8-71AFDE0DF87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EC011896-AAB2-4B6E-9A2E-0141EC2F659C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4590E02-A1B1-4F52-8199-DA5714C03DFD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CFA2ECD0-F559-4EFE-8F1C-365AD68DC6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DEF49BE-563D-4896-8385-89161003CE8B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41B572EA-7D4B-40CF-81D9-60C56991B545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FE62C26B-362D-48DD-9F7F-4B04CB8F4C3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7C3F95D6-EA01-465D-BDD2-DCEBE95001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CC43A529-65D8-4B5C-B52B-A355B6E5B3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636FDF62-C12D-4815-9E0B-CE22F57E2B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D3B4F7C0-2088-4254-BE95-620093A930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C4C875A9-2D89-4F14-9E1C-A3C5CB1A0D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59B3610C-ABF8-4FE0-B100-820213EAD13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9BA6E439-9721-4359-8872-82FB75520F5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46272BD-A475-48F2-875D-A4CF7E42EF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C965488-B57B-45BF-BF88-B4045FE30C2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9B487960-98AD-4D83-99C3-57998FB0973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4B87DB94-A7E9-4E54-A948-4874590C74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2656F269-2C06-4357-91D6-20DB0F4059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80975BA-5C97-462F-B6C4-E8AD4D50232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1E4DFBAA-DD2B-4CDD-86CB-46E4F4D3A5E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5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30D7-EE42-4EFA-9A84-3F0343FAF4B8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A2B169BE-D9E7-473F-97E3-2BFAB571F7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EC38E08-55EF-4F5F-8027-7310A7813F9D}"/>
                </a:ext>
              </a:extLst>
            </p:cNvPr>
            <p:cNvSpPr/>
            <p:nvPr userDrawn="1"/>
          </p:nvSpPr>
          <p:spPr>
            <a:xfrm>
              <a:off x="0" y="0"/>
              <a:ext cx="12192000" cy="64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8DD2D10-F17C-4A00-9BA3-8D7C3246EC7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C04DD17-44F0-4FF3-9813-9A9C47D78F9B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27E87C-5ECA-489F-9145-5A88B2A352B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B324CB1-0B1B-48E2-B243-FB85385995E6}"/>
                </a:ext>
              </a:extLst>
            </p:cNvPr>
            <p:cNvSpPr/>
            <p:nvPr userDrawn="1"/>
          </p:nvSpPr>
          <p:spPr>
            <a:xfrm>
              <a:off x="0" y="5986208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D4EF6-84FE-414E-B828-F3EF75FF55F6}"/>
                </a:ext>
              </a:extLst>
            </p:cNvPr>
            <p:cNvSpPr/>
            <p:nvPr userDrawn="1"/>
          </p:nvSpPr>
          <p:spPr>
            <a:xfrm>
              <a:off x="11543999" y="0"/>
              <a:ext cx="648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ADA8705E-AC8F-419B-8B25-00C98D0B9244}"/>
              </a:ext>
            </a:extLst>
          </p:cNvPr>
          <p:cNvSpPr/>
          <p:nvPr userDrawn="1"/>
        </p:nvSpPr>
        <p:spPr>
          <a:xfrm>
            <a:off x="4892278" y="-491319"/>
            <a:ext cx="2407444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t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Naam spreker | Plaats | 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AFB771C-7F27-4B5B-A084-94183892D99C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230" y="6985989"/>
            <a:ext cx="31305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980356" y="-491319"/>
            <a:ext cx="2231288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AFSLUITING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 / RO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het hoofdstuk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12EBEE3-E610-432A-9CB7-F2EEDCCCDC57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230" y="6985989"/>
            <a:ext cx="31305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HOOFDSTUK / ROOD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 /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het hoofdstuk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C63D2D3-CC8A-4EB5-9F2D-F015EC16823C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230" y="6985989"/>
            <a:ext cx="31305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HOOFDSTUK / BLAUW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 / BRU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000" y="1264792"/>
            <a:ext cx="8897573" cy="82524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het hoofdstuk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000" y="2194193"/>
            <a:ext cx="8888236" cy="361234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793" y="6985990"/>
            <a:ext cx="654082" cy="160010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BAA895-9D3E-4B81-B870-A8A7EADD3F99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071" y="6985989"/>
            <a:ext cx="4114800" cy="151790"/>
          </a:xfrm>
        </p:spPr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230" y="6985989"/>
            <a:ext cx="313057" cy="151790"/>
          </a:xfrm>
        </p:spPr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4345132" y="-491319"/>
            <a:ext cx="3501737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HOOFDSTUK / BRUIN</a:t>
            </a:r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8A3C61C-D459-41FA-8810-4572B806E48D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0CD2C45-57A7-48D5-8EBF-29719BF1100B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4D5B648-51FB-4ABF-BB43-C91825FD10C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AC6A976-32BF-4367-BE75-FC5DCEE92905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AA5E06D-9E52-4ACB-B16A-A8C69DC1A627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9726040-7997-4734-8EE6-0183F8C26FEA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E446126-44D4-42B4-B4EA-4C5C24008DF7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C9C3197-7E61-43A6-89E1-BD426F040C29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DFBEA8-CB9E-41E2-A2B4-2295A90C5D6D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E0666717-79F6-4CCC-AD2B-F8ABF0A43D8A}"/>
                </a:ext>
              </a:extLst>
            </p:cNvPr>
            <p:cNvSpPr/>
            <p:nvPr userDrawn="1"/>
          </p:nvSpPr>
          <p:spPr>
            <a:xfrm>
              <a:off x="-4482" y="976792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2AF40AE4-A6DF-4A05-BD8A-A6B8670580B3}"/>
                </a:ext>
              </a:extLst>
            </p:cNvPr>
            <p:cNvSpPr/>
            <p:nvPr userDrawn="1"/>
          </p:nvSpPr>
          <p:spPr>
            <a:xfrm>
              <a:off x="-4482" y="2086193"/>
              <a:ext cx="1055805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065390-3EE5-4473-8B3F-CA5D454DD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72" y="5190719"/>
            <a:ext cx="737827" cy="1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667A40A-8BBB-492D-886A-BD5C4845F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5321989" y="-491319"/>
            <a:ext cx="154802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001D1F8-B30C-4687-89C6-069A2B14E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72" y="5190719"/>
            <a:ext cx="738591" cy="1195993"/>
          </a:xfrm>
          <a:prstGeom prst="rect">
            <a:avLst/>
          </a:prstGeom>
        </p:spPr>
      </p:pic>
      <p:grpSp>
        <p:nvGrpSpPr>
          <p:cNvPr id="12" name="Instructie">
            <a:extLst>
              <a:ext uri="{FF2B5EF4-FFF2-40B4-BE49-F238E27FC236}">
                <a16:creationId xmlns:a16="http://schemas.microsoft.com/office/drawing/2014/main" id="{6B5174D8-51FE-4627-A15E-C7ED2BEEFA18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7489CDF2-FE8C-461F-A261-6C99371181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56A5E20-2225-4460-9748-C520F11A2407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454607-AF87-469D-99CC-64C32FA178F6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29D4F9D-257D-48B3-B643-F05BADAF987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0863AA3-EBED-4D49-8325-FFFDCF47A573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620D0F6-989C-4F65-A6C2-EFA15958808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8A7D4D1-82DA-44B5-A60A-792A3D5D6A9B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DE8BCDF-6C2E-406B-A00A-25EF6F3101B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F7B2934-D393-4CE5-86B1-1D7FF76C100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53A20F-77AA-4496-A204-34AE6461DBB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3CFADCC-94FF-47D7-9671-C8E0C6E63D6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9C354EEA-21D1-4DA2-B3CE-1F50C98352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E9BB266-C3A9-4E9B-8437-B84F7D5F279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BDE92F9-E5A6-4410-93D2-48C9182EBE02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D5B3C4D6-310C-43CA-9F90-AF9F86D934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1A1C570F-6855-4707-B38F-1E404975CB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79CCBB-974A-4B71-9345-6A98FD1CC6C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78A06BCD-772F-4663-AAAE-E90BF847511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DE4642E6-4A99-4442-8FF7-3504FB0BE7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C9D8BE23-4A00-4A38-ADC3-29687483A6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B11E6006-B0C3-4AB1-A9E2-D26F4A78D3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54E079AE-D851-49DC-BD22-9C6EA4A3F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310BBC59-C035-4EA2-874B-0A5AFFE0BD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5E07E169-AAB7-4691-9606-FD3F50E412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2" name="Groep 81">
                  <a:extLst>
                    <a:ext uri="{FF2B5EF4-FFF2-40B4-BE49-F238E27FC236}">
                      <a16:creationId xmlns:a16="http://schemas.microsoft.com/office/drawing/2014/main" id="{242CC115-D81D-41A0-9196-E41936A9345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4DCB4C25-DC88-491B-95AC-28550408B5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Pijl: punthaak 83">
                    <a:extLst>
                      <a:ext uri="{FF2B5EF4-FFF2-40B4-BE49-F238E27FC236}">
                        <a16:creationId xmlns:a16="http://schemas.microsoft.com/office/drawing/2014/main" id="{D5D437CC-C0DD-4280-B981-7A4251ABCD6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4BFEEF17-A398-4AC5-938A-CEE2DB2DA4B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26A216B1-C9B0-4A0A-A656-AC053C172A3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E54CEDA6-44F1-4A69-9A0D-DA58ADB0F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10BB00F-B93E-43EA-879A-EBB774768C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EF196E6B-7397-4B77-B758-C4F5D77A1E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0458AEB-F69E-40CA-B941-B3B8B98B1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85BC99CF-80AA-4F29-82CA-C6B6BC6B5B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92B4C5D1-1179-4EB6-A878-E64F1BE951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3041131-7359-41E8-9469-0C0C9A893E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Pijl: punthaak 74">
                    <a:extLst>
                      <a:ext uri="{FF2B5EF4-FFF2-40B4-BE49-F238E27FC236}">
                        <a16:creationId xmlns:a16="http://schemas.microsoft.com/office/drawing/2014/main" id="{2CFDF00C-AA95-4CD3-925F-BA3FD505EDD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F325FC0-BD24-4FE2-B0E4-EA7E39CEE7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0ACA34A7-261E-4D51-98BD-B01BCF779F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34B315DF-3BC8-4D2B-91FF-C69729A2792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D9DCC62-4C10-488A-912A-83B28877B35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440138E-8E4F-458E-BECA-1E2C954AC4D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3" name="Groep 62">
                    <a:extLst>
                      <a:ext uri="{FF2B5EF4-FFF2-40B4-BE49-F238E27FC236}">
                        <a16:creationId xmlns:a16="http://schemas.microsoft.com/office/drawing/2014/main" id="{239866E6-A483-45DA-9B99-8BDDB54980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7" name="Rechte verbindingslijn 66">
                      <a:extLst>
                        <a:ext uri="{FF2B5EF4-FFF2-40B4-BE49-F238E27FC236}">
                          <a16:creationId xmlns:a16="http://schemas.microsoft.com/office/drawing/2014/main" id="{D351BB38-8D00-4D8C-8928-D539714E38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8" name="Rechte verbindingslijn 67">
                      <a:extLst>
                        <a:ext uri="{FF2B5EF4-FFF2-40B4-BE49-F238E27FC236}">
                          <a16:creationId xmlns:a16="http://schemas.microsoft.com/office/drawing/2014/main" id="{7EE050B6-7EFC-41E2-8D82-368720E95A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9" name="Rechte verbindingslijn 68">
                      <a:extLst>
                        <a:ext uri="{FF2B5EF4-FFF2-40B4-BE49-F238E27FC236}">
                          <a16:creationId xmlns:a16="http://schemas.microsoft.com/office/drawing/2014/main" id="{F3690A83-85F8-4DC5-8C85-0190CB00FCF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0" name="Rechte verbindingslijn 69">
                      <a:extLst>
                        <a:ext uri="{FF2B5EF4-FFF2-40B4-BE49-F238E27FC236}">
                          <a16:creationId xmlns:a16="http://schemas.microsoft.com/office/drawing/2014/main" id="{43515B86-3F12-495B-A89D-BEF98379B1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1" name="Rechte verbindingslijn 70">
                      <a:extLst>
                        <a:ext uri="{FF2B5EF4-FFF2-40B4-BE49-F238E27FC236}">
                          <a16:creationId xmlns:a16="http://schemas.microsoft.com/office/drawing/2014/main" id="{31F5A5A8-03BE-4504-889D-E9EA22E02B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126A2590-AEEE-4956-976F-1F9AD0AD428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062093FF-7A20-43DC-9E17-3B47ADAC4E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6" name="Pijl: punthaak 65">
                      <a:extLst>
                        <a:ext uri="{FF2B5EF4-FFF2-40B4-BE49-F238E27FC236}">
                          <a16:creationId xmlns:a16="http://schemas.microsoft.com/office/drawing/2014/main" id="{28DB5691-A507-4009-8C45-EF68FAC967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82966788-C954-4A63-8FAF-001047482BD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3A3D3605-8C4F-40BB-A7B2-4797ABECB7E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3841DD67-4D12-48C8-BE50-935DD30B850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FF7297F0-AD31-44A6-B8F7-0951B5D0A7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144014F7-69DA-4A45-979F-EAB1C551A2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7E7EED87-147B-46D9-8C2B-886996D66C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04F18571-A06D-47B4-9502-D5A4823EA2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9" name="Rechte verbindingslijn 58">
                      <a:extLst>
                        <a:ext uri="{FF2B5EF4-FFF2-40B4-BE49-F238E27FC236}">
                          <a16:creationId xmlns:a16="http://schemas.microsoft.com/office/drawing/2014/main" id="{D03CB646-AD16-4F56-8852-A42CE77E05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5FABDFEB-4C0D-4676-A003-082E1803DD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C1EE5088-ABD4-45AE-95B7-BD7E9A1CF44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EEB4C066-EA1D-4DF0-B33E-95CC239B77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Pijl: punthaak 54">
                      <a:extLst>
                        <a:ext uri="{FF2B5EF4-FFF2-40B4-BE49-F238E27FC236}">
                          <a16:creationId xmlns:a16="http://schemas.microsoft.com/office/drawing/2014/main" id="{EC671C83-A010-444E-8D1F-DA531D102F4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33BBA4F-A5AD-49B1-8E1C-DAFA57DC5B8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9F1A4EC1-C8D2-4E0C-B740-8A3CECE9795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132DC3B2-68BC-4E20-A61C-03AE8AAB2D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DF08FD9-21C9-4CAF-ACBA-99DCBB7B4AE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F060B90A-A286-4C5F-BF1C-08B156B77FB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4D19E5B8-69F7-4396-98CC-900C9128CE8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1012EC44-D3DE-4CC8-864E-5A186D7B07B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C26879B-3EFF-4DD5-876E-BDD6777A190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8E7C7318-076E-4C4D-935B-432C343C181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A9541E7-5E7A-4113-A156-B73D2BF872C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64D374DA-E6AE-48B3-8259-6B4C8B09A80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D03BB712-6BCB-4488-892A-8DB50C6FAB0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C4B9B32-62E8-466D-BFE3-BEA6C87BFC03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0BE016-EF83-48AB-8D55-8D679085E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1" b="51403"/>
          <a:stretch/>
        </p:blipFill>
        <p:spPr>
          <a:xfrm>
            <a:off x="9841831" y="0"/>
            <a:ext cx="2350167" cy="33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8C69-B1D5-4086-A685-BED8113E9FEF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393174" y="-491319"/>
            <a:ext cx="340565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ZONDER LOGO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7B866186-B8D8-4C6D-A558-4E387E1537B0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D35C677-9A30-4922-AE6E-42DA65F173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77591839-95C1-4DFB-91F4-0914DD6ECB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F6B20FF3-D1E2-4D4C-B7EF-4DBE8ABB7CB8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B27E5A1-56B1-439B-A367-3DBC042D8BA2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3C23F72-542A-411B-92FB-6C169FEE4FCE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F1CCE726-35B8-470C-A61B-7F15A8A6C24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B5579705-A842-4ED2-A8FA-4934BE63442E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5FA9651-C289-44ED-93CE-8AA51C76951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718ECBA-EDCB-45F7-96B2-76992958058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A07316F-5D86-4FAA-B9AC-6072E9B95AB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7E4B976-9259-4897-84A6-E495B9E4D5F7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B7B59CBD-0A16-40F2-9A2C-CD384400A1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7D9C2858-209C-4B6B-8534-B742D161D38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70C215CC-B521-48F4-AC5C-990ABCCCD53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6128978D-4BF0-4011-BB09-D85EC84A99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D90E33F-5C6D-40BD-8055-0F9391F5F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A95CB48-0B89-4814-A1FB-F18C7B8D7FB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3DD2C57F-61CB-4F0F-9C60-E5085A4F960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20AEC373-09CF-4536-A1BC-9D722B5ACF9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87A1E8D9-B730-4423-8E51-635AB05119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7C1FD981-BB08-471E-8EDE-2DA3F049B7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389D2603-2363-4A93-ACA6-96FEC8F165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DFB96A5C-CD2F-4E9A-9B17-81B7DE0E8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37B749BD-9DC2-4332-A5B8-0D759E80FE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21684B65-03F3-4EF9-8B1B-79DCF251872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8" name="Rechthoek 87">
                    <a:extLst>
                      <a:ext uri="{FF2B5EF4-FFF2-40B4-BE49-F238E27FC236}">
                        <a16:creationId xmlns:a16="http://schemas.microsoft.com/office/drawing/2014/main" id="{A322DD54-60A5-4B6E-B4A1-1376A7B6DE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Pijl: punthaak 88">
                    <a:extLst>
                      <a:ext uri="{FF2B5EF4-FFF2-40B4-BE49-F238E27FC236}">
                        <a16:creationId xmlns:a16="http://schemas.microsoft.com/office/drawing/2014/main" id="{1E55235E-DEF7-4056-8E35-52C83DF7B87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099F9FB7-CF98-4ECF-8E03-5A8E1A5D197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68F9FF14-9CC7-455C-B6E0-DE17B9134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123145D-5949-4579-95B9-8B157C5BED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99C3C27-5B6A-4F22-903E-196070AFA9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3F14970A-EE36-4EDE-A70A-3385F75FD7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392D95E5-37E8-41DF-8C34-534E481D63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F4BD59C-4D9C-4B5C-90B4-C021C20DB4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CDBAEEB1-16C7-41A7-974A-024F9945A9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B84E6DE1-2AA9-40BE-A4B3-D4B9C7E917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Pijl: punthaak 79">
                    <a:extLst>
                      <a:ext uri="{FF2B5EF4-FFF2-40B4-BE49-F238E27FC236}">
                        <a16:creationId xmlns:a16="http://schemas.microsoft.com/office/drawing/2014/main" id="{F8387D3E-189D-43F8-BF58-AA474E0297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FB36DCEF-E05F-43E8-9E66-A978FF0454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A51CD1C7-2E63-4758-9A80-3690E6C93F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B7CA71F7-BE82-4123-9329-916138F220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39BDCAA9-8396-4AF6-B863-B8D50B91726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1D7C1B37-DF10-4206-8C1F-6191F95A5BC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0BBDCD60-7889-43D5-9564-075BF16D7A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00100627-628C-4D68-AAD8-6AB85469FC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80EAC39C-C271-4D73-BC7A-5944C9F911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72EC4B83-6D0B-49AD-B1A1-603DFE88D1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5E0532D8-19EF-4F65-936D-C94DCFE2F2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E2A4BAED-B71C-4F5D-AEFC-62E987824D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A8987EC2-F607-4386-89D2-079FE4820E7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D00234E5-0D34-4E3B-96AB-057FDAA473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Pijl: punthaak 70">
                      <a:extLst>
                        <a:ext uri="{FF2B5EF4-FFF2-40B4-BE49-F238E27FC236}">
                          <a16:creationId xmlns:a16="http://schemas.microsoft.com/office/drawing/2014/main" id="{07344967-AEC4-4959-96D1-8E9D7E79E2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831DFBF1-3BF4-4930-9D0B-3AD760049B6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B062F73-8F1A-4C88-8DF3-0EF1D91B760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29A83D22-5FA5-4587-84C7-22A33CBEDCB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C1D7B751-DF4F-45A2-A3A7-A0BBBA0120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193FCC86-0F14-420D-B91E-398A4533F2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C225615F-E27F-4B02-A5C9-F90D7CE3A4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0D6118F2-50FD-4F15-BD2A-72EB238A51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8036486F-E744-44DC-9CD0-BB9163E3AFB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F5C75B89-8031-4AEF-A82B-2939F93BC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C87A99D1-054C-4234-80BE-34A45C78FE5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7E17E13C-2EF6-470E-AACC-35599E8577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:a16="http://schemas.microsoft.com/office/drawing/2014/main" id="{A2013D1B-FBCD-427D-94A0-45C27F27BED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6CC4DE5C-5C0C-4837-BC0C-DC621A50764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440B507-BACE-4EE1-8804-3D929B9D09B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F23C5D59-BC38-4014-B8C6-165882DB0C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549DBD0-03D2-4C07-932B-FE5EB75EBBC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6AE593B-B1BC-4D90-894A-DC5500828CA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0BCC59D6-C4D5-48FA-B671-3FF8ED29E6A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752A5281-F6B8-428B-84E8-05F21419AAA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0101CD9-3BBB-432C-A7F2-B0BC478EB39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C1963F3D-EB82-4429-9E74-5FD5539D8605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BDCC4AF-B988-4702-9D55-DD1141C974B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7C13B699-2990-4C29-9C37-1668712630B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B428B65-C9CC-4CB4-8766-ABF39BFEB86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0C330E3B-B498-4EFB-AAB8-7E83A7C78CD6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6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 (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16">
            <a:extLst>
              <a:ext uri="{FF2B5EF4-FFF2-40B4-BE49-F238E27FC236}">
                <a16:creationId xmlns:a16="http://schemas.microsoft.com/office/drawing/2014/main" id="{F642C567-C12A-4087-8979-6338C128A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08832" y="0"/>
            <a:ext cx="3783166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lIns="900000" tIns="2700000" rIns="90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7040832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6572830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06B2-DD86-4FDE-BDD6-2CBDF4F69701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099584" y="-491319"/>
            <a:ext cx="399283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AFBEELDING (S)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CD00BE49-8745-4E59-A325-DF09886D13CE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98974E-A3CC-46F5-A93E-BEE1F635528C}"/>
                </a:ext>
              </a:extLst>
            </p:cNvPr>
            <p:cNvSpPr/>
            <p:nvPr userDrawn="1"/>
          </p:nvSpPr>
          <p:spPr>
            <a:xfrm>
              <a:off x="7940831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4B495C-B28B-4DF9-B35F-07BA8A47C092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215F8B-C4A6-4CEA-9BE3-259C676D7032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7AF4BC6-2D64-4B08-A1CB-61D75035E2C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D3C6B0-FFE2-4FF6-8A3A-2E790AE22641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B1A6C6F-7CC6-4D4F-978C-8EEE1375736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BE1316-2F0A-493C-92ED-42148032014C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7FB2C8-8EC7-451A-8C75-2F61C2C3083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4E9FE10-A1DF-494E-BD93-960DCBDC29FB}"/>
              </a:ext>
            </a:extLst>
          </p:cNvPr>
          <p:cNvGrpSpPr/>
          <p:nvPr userDrawn="1"/>
        </p:nvGrpSpPr>
        <p:grpSpPr>
          <a:xfrm>
            <a:off x="-36096" y="1528010"/>
            <a:ext cx="795818" cy="5342020"/>
            <a:chOff x="-36096" y="1528010"/>
            <a:chExt cx="795818" cy="5342020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CD0E4C0-BCA1-4163-BECF-C04C85CA2FB2}"/>
                </a:ext>
              </a:extLst>
            </p:cNvPr>
            <p:cNvSpPr/>
            <p:nvPr userDrawn="1"/>
          </p:nvSpPr>
          <p:spPr>
            <a:xfrm>
              <a:off x="-36096" y="1528010"/>
              <a:ext cx="685861" cy="3537284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16ACD3F-FE03-4229-B7AA-DC5B531DAF77}"/>
                </a:ext>
              </a:extLst>
            </p:cNvPr>
            <p:cNvSpPr/>
            <p:nvPr userDrawn="1"/>
          </p:nvSpPr>
          <p:spPr>
            <a:xfrm>
              <a:off x="-26635" y="2526631"/>
              <a:ext cx="786357" cy="4343399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722917"/>
                <a:gd name="connsiteY0" fmla="*/ 0 h 3508130"/>
                <a:gd name="connsiteX1" fmla="*/ 685799 w 722917"/>
                <a:gd name="connsiteY1" fmla="*/ 1744580 h 3508130"/>
                <a:gd name="connsiteX2" fmla="*/ 326582 w 722917"/>
                <a:gd name="connsiteY2" fmla="*/ 3508130 h 3508130"/>
                <a:gd name="connsiteX0" fmla="*/ 0 w 700380"/>
                <a:gd name="connsiteY0" fmla="*/ 0 h 3508130"/>
                <a:gd name="connsiteX1" fmla="*/ 685799 w 700380"/>
                <a:gd name="connsiteY1" fmla="*/ 1744580 h 3508130"/>
                <a:gd name="connsiteX2" fmla="*/ 326582 w 700380"/>
                <a:gd name="connsiteY2" fmla="*/ 3508130 h 3508130"/>
                <a:gd name="connsiteX0" fmla="*/ 0 w 731627"/>
                <a:gd name="connsiteY0" fmla="*/ 0 h 3508130"/>
                <a:gd name="connsiteX1" fmla="*/ 719413 w 731627"/>
                <a:gd name="connsiteY1" fmla="*/ 1744580 h 3508130"/>
                <a:gd name="connsiteX2" fmla="*/ 326582 w 731627"/>
                <a:gd name="connsiteY2" fmla="*/ 3508130 h 3508130"/>
                <a:gd name="connsiteX0" fmla="*/ 0 w 729939"/>
                <a:gd name="connsiteY0" fmla="*/ 0 h 3508130"/>
                <a:gd name="connsiteX1" fmla="*/ 719413 w 729939"/>
                <a:gd name="connsiteY1" fmla="*/ 1744580 h 3508130"/>
                <a:gd name="connsiteX2" fmla="*/ 326582 w 729939"/>
                <a:gd name="connsiteY2" fmla="*/ 3508130 h 3508130"/>
                <a:gd name="connsiteX0" fmla="*/ 0 w 724539"/>
                <a:gd name="connsiteY0" fmla="*/ 0 h 3508130"/>
                <a:gd name="connsiteX1" fmla="*/ 719413 w 724539"/>
                <a:gd name="connsiteY1" fmla="*/ 1744580 h 3508130"/>
                <a:gd name="connsiteX2" fmla="*/ 326582 w 724539"/>
                <a:gd name="connsiteY2" fmla="*/ 3508130 h 3508130"/>
                <a:gd name="connsiteX0" fmla="*/ 0 w 732294"/>
                <a:gd name="connsiteY0" fmla="*/ 0 h 3508130"/>
                <a:gd name="connsiteX1" fmla="*/ 719413 w 732294"/>
                <a:gd name="connsiteY1" fmla="*/ 1744580 h 3508130"/>
                <a:gd name="connsiteX2" fmla="*/ 326582 w 732294"/>
                <a:gd name="connsiteY2" fmla="*/ 3508130 h 35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94" h="3508130">
                  <a:moveTo>
                    <a:pt x="0" y="0"/>
                  </a:moveTo>
                  <a:cubicBezTo>
                    <a:pt x="433136" y="457200"/>
                    <a:pt x="664983" y="1159892"/>
                    <a:pt x="719413" y="1744580"/>
                  </a:cubicBezTo>
                  <a:cubicBezTo>
                    <a:pt x="773843" y="2329268"/>
                    <a:pt x="658178" y="2977816"/>
                    <a:pt x="326582" y="3508130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576B43A-482C-4025-8E1D-6B1F71FAD9CD}"/>
                </a:ext>
              </a:extLst>
            </p:cNvPr>
            <p:cNvSpPr/>
            <p:nvPr userDrawn="1"/>
          </p:nvSpPr>
          <p:spPr>
            <a:xfrm>
              <a:off x="-36095" y="2610852"/>
              <a:ext cx="553454" cy="2394285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Instructie">
            <a:extLst>
              <a:ext uri="{FF2B5EF4-FFF2-40B4-BE49-F238E27FC236}">
                <a16:creationId xmlns:a16="http://schemas.microsoft.com/office/drawing/2014/main" id="{D8D30AFD-8510-4CF3-85F8-A1E57FFB4C1D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D8655177-5E45-40DD-81F4-DE36D5C585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D00D0C5-AD7F-4E8C-8759-6D788B0AC9C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6177998-ADB4-42DE-A911-4F858971D914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F5D83180-CCC7-41F1-8FEC-D0CA601069F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A2BE9EC-B6BE-4A8E-83E3-F9848E3604EC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48CB19F6-EC12-4BB1-A4E9-AD0300772914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0DF54E4-C9BB-4601-9EA8-13A380BB73F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8757F761-57E4-4538-B7DE-F2A70890088E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41B212EE-E2A6-4B85-9A71-79768CC179B9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4D159B0-B4C1-4A56-BA44-FCF567D2DCF5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4E2DBBF7-6550-4358-B515-37FA4102EF5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2DADB809-1F52-4E49-AD24-A707C78BD2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94ADEF0A-4381-4161-B351-3BCAB93C729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4E0269FE-FB28-4423-81B2-20AB6A394D5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6F8C5120-A4E7-4FD0-9F4C-1AFEDD8186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86E07A28-E8F6-4448-9EEC-3F10A1E4A8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4288E78B-3EAF-4E1B-BF53-2C058340A4D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FB10F755-A8B7-4DB3-A067-47FB5524A8F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0087546E-AC01-459D-BA11-53E46BA69B0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3FDCFB40-E7C2-45A9-9141-046C44D007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054E3219-6ABB-4D2E-A8CC-9D775A6003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40B5805-52A5-48F6-A51A-4301081C7E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D2DCED18-E48E-48BC-BE11-2A6BD41FC7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DA3D3B0-4CA8-4C4E-9AAE-0C1E2EF1F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300A73E1-626C-4CB3-8FD5-2AEC0DA27E3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4D117615-A26E-4BBB-9F48-62F1AD66A8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Pijl: punthaak 99">
                    <a:extLst>
                      <a:ext uri="{FF2B5EF4-FFF2-40B4-BE49-F238E27FC236}">
                        <a16:creationId xmlns:a16="http://schemas.microsoft.com/office/drawing/2014/main" id="{2175DA83-56A9-4882-91A8-20AF7758ACE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0D02C845-CAC8-4F96-9D7A-8E0417170AD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A9994E48-DC5D-4D9C-8582-D1DFFC10E9B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3EEFA9BE-2E60-417D-83E7-B74713253B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3BDEA2B2-4DF7-4C01-B0B3-7B3095631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A2763C3F-1372-4C35-A322-DFB11DD59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065E5A41-A915-41C8-9B15-924500F0BE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BF90B728-0F88-457D-A69D-49A6D8E739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ADEAC049-C4FC-4F63-91C4-33373FFC161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0" name="Rechthoek 89">
                    <a:extLst>
                      <a:ext uri="{FF2B5EF4-FFF2-40B4-BE49-F238E27FC236}">
                        <a16:creationId xmlns:a16="http://schemas.microsoft.com/office/drawing/2014/main" id="{22D526CF-DB76-44FE-94FF-9B1B25F81B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Pijl: punthaak 90">
                    <a:extLst>
                      <a:ext uri="{FF2B5EF4-FFF2-40B4-BE49-F238E27FC236}">
                        <a16:creationId xmlns:a16="http://schemas.microsoft.com/office/drawing/2014/main" id="{3C4D76C2-CDB3-40D2-9D63-ED211E566C2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DEC5A4-8F0D-4DE7-A627-05FA38DE54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5013B11F-FD35-4A7F-BDF1-E7272CA9A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833D2950-F59A-41F4-A277-B0ADB747818F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0AB4E0FA-AE40-4DAD-A235-776A606CB95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A74799AC-A638-4B9E-98CB-806EA37A52B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3F9C4B41-9C92-42E7-BFCD-FBEBC2D0AD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870A6C0D-0A36-4DDA-9214-302E660AAD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090885F0-F6B0-4508-B388-543F5F7C4F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A160B5EE-8F24-43B3-B6AA-1D2FF77B23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2A7637FA-7517-4DDB-87E2-000A62A38C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7" name="Rechte verbindingslijn 86">
                      <a:extLst>
                        <a:ext uri="{FF2B5EF4-FFF2-40B4-BE49-F238E27FC236}">
                          <a16:creationId xmlns:a16="http://schemas.microsoft.com/office/drawing/2014/main" id="{B6585FEF-C2F4-42C9-977C-6BB32C838E8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0" name="Groep 79">
                    <a:extLst>
                      <a:ext uri="{FF2B5EF4-FFF2-40B4-BE49-F238E27FC236}">
                        <a16:creationId xmlns:a16="http://schemas.microsoft.com/office/drawing/2014/main" id="{F097826A-C430-4315-A456-905D2BD773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30781693-1CBA-4690-9CF7-83504092F3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Pijl: punthaak 81">
                      <a:extLst>
                        <a:ext uri="{FF2B5EF4-FFF2-40B4-BE49-F238E27FC236}">
                          <a16:creationId xmlns:a16="http://schemas.microsoft.com/office/drawing/2014/main" id="{4E08E751-4E37-47C8-9159-15E9BCF2D17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43755754-B44A-4800-B349-EC347FC6822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2B7BDC69-F5D6-4888-9AFD-4282F19E645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14438D4-3313-4953-8D62-DCAEC00B2DB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4D0A9621-8651-4297-AC50-BF748E0C5A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3AB1FDFF-1AB2-4A63-B7CB-AE11DEB770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EABCC3C8-D73E-42F8-8E40-C64576FD516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51C8915B-0818-42FF-8903-A5E69E6329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EB4B8484-7626-4C19-B9E0-EE2A513BDA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43B2D762-1863-4D58-B679-8E57B1B10C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4E2D6F0-4549-4057-BF80-D096314B04E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AD6A8908-86AB-4490-9F68-D37C903E9A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Pijl: punthaak 70">
                      <a:extLst>
                        <a:ext uri="{FF2B5EF4-FFF2-40B4-BE49-F238E27FC236}">
                          <a16:creationId xmlns:a16="http://schemas.microsoft.com/office/drawing/2014/main" id="{66704A29-983F-4D0F-9363-E4472B8AA62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370FDC1E-E275-4533-980E-A2AA0D70ED1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6EE0C3A8-907D-4879-B717-F0E606FC59E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29D5284C-F872-4375-BAD8-F96E95668A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3F2E771E-8ADD-4E4E-B0F0-CE9CDDCFF23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99CC833C-E01C-4B5C-8A32-F760E1B215B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3EA1051F-8263-4584-9642-34A3F96CFA5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43762DFA-B6C1-4975-AE05-F064EB8DDBF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B772460E-D721-417D-B700-D2C34F6E156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C1800645-8305-4528-9F1E-0F915B7C864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CEB077F-217D-42E6-AA63-65C1EC635AC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4198B51A-A9C8-4191-9C99-C09A5E7547B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FBB9C111-72D5-485C-991C-542FBE9B62D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BAE2E1CF-30CB-4B31-B0F5-9B44AED57D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9" name="Instructie">
            <a:extLst>
              <a:ext uri="{FF2B5EF4-FFF2-40B4-BE49-F238E27FC236}">
                <a16:creationId xmlns:a16="http://schemas.microsoft.com/office/drawing/2014/main" id="{06094A35-6420-4B13-98E0-F7E47B0DA61D}"/>
              </a:ext>
            </a:extLst>
          </p:cNvPr>
          <p:cNvGrpSpPr/>
          <p:nvPr userDrawn="1"/>
        </p:nvGrpSpPr>
        <p:grpSpPr>
          <a:xfrm>
            <a:off x="12391601" y="0"/>
            <a:ext cx="3183678" cy="4439101"/>
            <a:chOff x="12391601" y="0"/>
            <a:chExt cx="3183678" cy="4439101"/>
          </a:xfrm>
        </p:grpSpPr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D7C963D7-D7FC-41A2-9026-725019D9A93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D58BE4FE-E1EF-4F67-95EE-1B74632C6B9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ABAF079D-0903-4654-99C9-5FC3432FB6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02E79461-08F4-40BD-8A00-D4D5DD97EE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630D8603-F59C-48A8-BE1A-F25BEBF355F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279C020C-4DB3-4CA9-8E2E-C67DE553DB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689676E-788E-4B80-95ED-D21BC6209EF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7DB6A11F-A938-43CB-A465-CB5C846CE627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832FB336-8030-4042-833B-76CF538A8B9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A2B65B80-D574-4475-B8DE-1A568FD5514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8E56972B-185B-4791-B4BC-EDB78A73CB5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9" name="Gelijkbenige driehoek 148">
                <a:extLst>
                  <a:ext uri="{FF2B5EF4-FFF2-40B4-BE49-F238E27FC236}">
                    <a16:creationId xmlns:a16="http://schemas.microsoft.com/office/drawing/2014/main" id="{E1601933-045F-420E-8E43-921215FCDFA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6B1C76F3-797D-4AE0-9190-90AD65BAB648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1CF53A5F-D892-4AC7-86C4-F0BD826034B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F6551BB9-D42C-487D-B6FF-0C235F79224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Vrije vorm: vorm 142">
                <a:extLst>
                  <a:ext uri="{FF2B5EF4-FFF2-40B4-BE49-F238E27FC236}">
                    <a16:creationId xmlns:a16="http://schemas.microsoft.com/office/drawing/2014/main" id="{68168DD3-957A-4D91-95F2-08EB39A5DC8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hthoek: afgeronde hoeken 143">
                <a:extLst>
                  <a:ext uri="{FF2B5EF4-FFF2-40B4-BE49-F238E27FC236}">
                    <a16:creationId xmlns:a16="http://schemas.microsoft.com/office/drawing/2014/main" id="{E3A8570F-3ABA-4625-87C7-EC0C299B9E4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2A98BD19-6F80-4755-91AE-AC38D10BCB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52EBE993-B91B-4CCB-98DB-B3E8B14EA1AA}"/>
                  </a:ext>
                </a:extLst>
              </p:cNvPr>
              <p:cNvCxnSpPr>
                <a:cxnSpLocks/>
                <a:stCxn id="1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D566653B-B51C-4B68-B104-3C81B584481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FD91CB00-6CCF-4601-B301-D31676CC519D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89029FBA-02E6-4F3C-BCD2-3FBA5134C9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5EDDDFC2-3C3C-4D0A-9740-F3B2BC4F7C9C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79209C54-215E-45AD-9917-673DB127D87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1D722FE4-5D55-4A45-8058-6D43DBE93A43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35" name="Groep 134">
                    <a:extLst>
                      <a:ext uri="{FF2B5EF4-FFF2-40B4-BE49-F238E27FC236}">
                        <a16:creationId xmlns:a16="http://schemas.microsoft.com/office/drawing/2014/main" id="{4090A1DB-2BE5-4A48-B80A-7F46DB6554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77D6C152-4885-436B-BCDA-CB93F63615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C7CFFDC8-E42D-48E7-985A-6585F5EF20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0" name="Ovaal 139">
                      <a:extLst>
                        <a:ext uri="{FF2B5EF4-FFF2-40B4-BE49-F238E27FC236}">
                          <a16:creationId xmlns:a16="http://schemas.microsoft.com/office/drawing/2014/main" id="{9480629B-1802-4EA2-BD37-975F37D6A0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751D92CE-72D1-48D3-BAE6-EF73732416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Afbeelding 136">
                    <a:extLst>
                      <a:ext uri="{FF2B5EF4-FFF2-40B4-BE49-F238E27FC236}">
                        <a16:creationId xmlns:a16="http://schemas.microsoft.com/office/drawing/2014/main" id="{1868AA98-F36B-4295-A366-2482F49876B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BC3FF8B1-5F24-49A1-A41D-9181705B398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9D1CB782-A8EA-4E8C-84D5-B42815B449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Rechthoek 133">
                    <a:extLst>
                      <a:ext uri="{FF2B5EF4-FFF2-40B4-BE49-F238E27FC236}">
                        <a16:creationId xmlns:a16="http://schemas.microsoft.com/office/drawing/2014/main" id="{705D6C5A-A35F-49DD-8EC7-6A152AC05D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78A6A1D1-AEF5-4C61-95E9-FA3DE34387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661896D5-1F86-4308-925C-C81306C4B1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8E4DC1B6-E14A-4BCD-A114-C7880673D8D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6BF3218B-7466-48FF-8B5D-004BD45A72D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7" name="Gelijkbenige driehoek 126">
                <a:extLst>
                  <a:ext uri="{FF2B5EF4-FFF2-40B4-BE49-F238E27FC236}">
                    <a16:creationId xmlns:a16="http://schemas.microsoft.com/office/drawing/2014/main" id="{967DB554-C5DB-4A0A-9E02-68185262296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 (M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16">
            <a:extLst>
              <a:ext uri="{FF2B5EF4-FFF2-40B4-BE49-F238E27FC236}">
                <a16:creationId xmlns:a16="http://schemas.microsoft.com/office/drawing/2014/main" id="{F642C567-C12A-4087-8979-6338C128A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7756" y="0"/>
            <a:ext cx="586424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4959759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4491757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DA94-F0DA-43CC-B2F5-6790D8B9A756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099584" y="-491319"/>
            <a:ext cx="399283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AFBEELDING (M)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CD00BE49-8745-4E59-A325-DF09886D13CE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98974E-A3CC-46F5-A93E-BEE1F635528C}"/>
                </a:ext>
              </a:extLst>
            </p:cNvPr>
            <p:cNvSpPr/>
            <p:nvPr userDrawn="1"/>
          </p:nvSpPr>
          <p:spPr>
            <a:xfrm>
              <a:off x="5859758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4B495C-B28B-4DF9-B35F-07BA8A47C092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215F8B-C4A6-4CEA-9BE3-259C676D7032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7AF4BC6-2D64-4B08-A1CB-61D75035E2C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D3C6B0-FFE2-4FF6-8A3A-2E790AE22641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B1A6C6F-7CC6-4D4F-978C-8EEE1375736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BE1316-2F0A-493C-92ED-42148032014C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7FB2C8-8EC7-451A-8C75-2F61C2C3083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4E9FE10-A1DF-494E-BD93-960DCBDC29FB}"/>
              </a:ext>
            </a:extLst>
          </p:cNvPr>
          <p:cNvGrpSpPr/>
          <p:nvPr userDrawn="1"/>
        </p:nvGrpSpPr>
        <p:grpSpPr>
          <a:xfrm>
            <a:off x="-36096" y="1528010"/>
            <a:ext cx="795818" cy="5342020"/>
            <a:chOff x="-36096" y="1528010"/>
            <a:chExt cx="795818" cy="5342020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CD0E4C0-BCA1-4163-BECF-C04C85CA2FB2}"/>
                </a:ext>
              </a:extLst>
            </p:cNvPr>
            <p:cNvSpPr/>
            <p:nvPr userDrawn="1"/>
          </p:nvSpPr>
          <p:spPr>
            <a:xfrm>
              <a:off x="-36096" y="1528010"/>
              <a:ext cx="685861" cy="3537284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16ACD3F-FE03-4229-B7AA-DC5B531DAF77}"/>
                </a:ext>
              </a:extLst>
            </p:cNvPr>
            <p:cNvSpPr/>
            <p:nvPr userDrawn="1"/>
          </p:nvSpPr>
          <p:spPr>
            <a:xfrm>
              <a:off x="-26635" y="2526631"/>
              <a:ext cx="786357" cy="4343399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722917"/>
                <a:gd name="connsiteY0" fmla="*/ 0 h 3508130"/>
                <a:gd name="connsiteX1" fmla="*/ 685799 w 722917"/>
                <a:gd name="connsiteY1" fmla="*/ 1744580 h 3508130"/>
                <a:gd name="connsiteX2" fmla="*/ 326582 w 722917"/>
                <a:gd name="connsiteY2" fmla="*/ 3508130 h 3508130"/>
                <a:gd name="connsiteX0" fmla="*/ 0 w 700380"/>
                <a:gd name="connsiteY0" fmla="*/ 0 h 3508130"/>
                <a:gd name="connsiteX1" fmla="*/ 685799 w 700380"/>
                <a:gd name="connsiteY1" fmla="*/ 1744580 h 3508130"/>
                <a:gd name="connsiteX2" fmla="*/ 326582 w 700380"/>
                <a:gd name="connsiteY2" fmla="*/ 3508130 h 3508130"/>
                <a:gd name="connsiteX0" fmla="*/ 0 w 731627"/>
                <a:gd name="connsiteY0" fmla="*/ 0 h 3508130"/>
                <a:gd name="connsiteX1" fmla="*/ 719413 w 731627"/>
                <a:gd name="connsiteY1" fmla="*/ 1744580 h 3508130"/>
                <a:gd name="connsiteX2" fmla="*/ 326582 w 731627"/>
                <a:gd name="connsiteY2" fmla="*/ 3508130 h 3508130"/>
                <a:gd name="connsiteX0" fmla="*/ 0 w 729939"/>
                <a:gd name="connsiteY0" fmla="*/ 0 h 3508130"/>
                <a:gd name="connsiteX1" fmla="*/ 719413 w 729939"/>
                <a:gd name="connsiteY1" fmla="*/ 1744580 h 3508130"/>
                <a:gd name="connsiteX2" fmla="*/ 326582 w 729939"/>
                <a:gd name="connsiteY2" fmla="*/ 3508130 h 3508130"/>
                <a:gd name="connsiteX0" fmla="*/ 0 w 724539"/>
                <a:gd name="connsiteY0" fmla="*/ 0 h 3508130"/>
                <a:gd name="connsiteX1" fmla="*/ 719413 w 724539"/>
                <a:gd name="connsiteY1" fmla="*/ 1744580 h 3508130"/>
                <a:gd name="connsiteX2" fmla="*/ 326582 w 724539"/>
                <a:gd name="connsiteY2" fmla="*/ 3508130 h 3508130"/>
                <a:gd name="connsiteX0" fmla="*/ 0 w 732294"/>
                <a:gd name="connsiteY0" fmla="*/ 0 h 3508130"/>
                <a:gd name="connsiteX1" fmla="*/ 719413 w 732294"/>
                <a:gd name="connsiteY1" fmla="*/ 1744580 h 3508130"/>
                <a:gd name="connsiteX2" fmla="*/ 326582 w 732294"/>
                <a:gd name="connsiteY2" fmla="*/ 3508130 h 35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94" h="3508130">
                  <a:moveTo>
                    <a:pt x="0" y="0"/>
                  </a:moveTo>
                  <a:cubicBezTo>
                    <a:pt x="433136" y="457200"/>
                    <a:pt x="664983" y="1159892"/>
                    <a:pt x="719413" y="1744580"/>
                  </a:cubicBezTo>
                  <a:cubicBezTo>
                    <a:pt x="773843" y="2329268"/>
                    <a:pt x="658178" y="2977816"/>
                    <a:pt x="326582" y="3508130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576B43A-482C-4025-8E1D-6B1F71FAD9CD}"/>
                </a:ext>
              </a:extLst>
            </p:cNvPr>
            <p:cNvSpPr/>
            <p:nvPr userDrawn="1"/>
          </p:nvSpPr>
          <p:spPr>
            <a:xfrm>
              <a:off x="-36095" y="2610852"/>
              <a:ext cx="553454" cy="2394285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Instructie">
            <a:extLst>
              <a:ext uri="{FF2B5EF4-FFF2-40B4-BE49-F238E27FC236}">
                <a16:creationId xmlns:a16="http://schemas.microsoft.com/office/drawing/2014/main" id="{6C629DD7-5758-4C42-8647-8B54F540C661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C28D5AD8-D141-4429-90E2-9EA4FED06C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7AAEB9A-5605-4262-9807-2C7B22DFC2D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6CE4846-CD5D-440E-90AF-69E69575586A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BF02289-51DA-484F-AB37-0FBC0062C94A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4FA8F52-9BC0-4BCB-87B9-D1EFC1F80994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4F124A5C-1FC2-4BAA-8EBB-C29E773EE21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9794D49A-1DC4-4063-B7B9-9FE464F15920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FE5CEA50-34A9-4C6A-A1C0-45B7DD21806E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ADF9815-6C59-493D-B8F5-87CBF6B4C326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4BF058D3-9D18-4401-B642-3573A59794C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403A097F-92D8-4CE2-BB3B-B6E7A9F043ED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CBB6C961-5724-46DA-B8E9-5232E5C09E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5294B839-A802-4307-A362-B2AB85C5F68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B4A8E0A5-DD48-4AA2-A734-DA30588CD8C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B53EE050-9EF8-4F57-BC25-3A6D2551F7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9B217540-5C9C-41F3-8762-40F320D1DC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2A288292-DE8E-47B8-ABFF-07E620F8CED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66317FA8-AB5E-4DB3-8A3A-8C805C035E9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B9906C08-DB65-42BE-9B76-EB6D29E8F7E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7720CCB9-18AF-44E7-9894-85BEAB49D5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43E31F21-E2DC-49DC-BDDC-0A34D76CF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B1A1FFD1-34FC-463B-8C02-F37997DCD4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EB7C33A-AFD5-45D9-9D21-DC29EDD7E0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5D5F4D50-1712-46E5-8A63-51D53F9CB5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C3A0979B-3AC4-4CEF-9FB3-4F11A7880D6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34A793F9-8DF4-40A7-B527-9B8E26E08E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Pijl: punthaak 98">
                    <a:extLst>
                      <a:ext uri="{FF2B5EF4-FFF2-40B4-BE49-F238E27FC236}">
                        <a16:creationId xmlns:a16="http://schemas.microsoft.com/office/drawing/2014/main" id="{9C5C241F-E15A-457B-B1BD-FC6A7FD020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A9A124B1-F2FA-4DD8-84DC-0B0D0BE7DAB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595A0B15-4602-4C78-B520-A763B3C02CB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9205B479-DDF9-4D1E-8C52-7D3D0177E1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2471CBDB-912C-4766-8122-CCB7F5BA50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9D83C2E7-FF3E-4085-9D8D-97CD02DECA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B7619E6B-B037-49A4-9C75-2B6138096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F4CFBD6F-1BE6-4474-A345-E796044FD5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F99219F4-8BEB-4594-BD88-75D154E8BC9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9" name="Rechthoek 88">
                    <a:extLst>
                      <a:ext uri="{FF2B5EF4-FFF2-40B4-BE49-F238E27FC236}">
                        <a16:creationId xmlns:a16="http://schemas.microsoft.com/office/drawing/2014/main" id="{ECF2DCF5-C6A2-4D52-8F68-18478E553F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Pijl: punthaak 89">
                    <a:extLst>
                      <a:ext uri="{FF2B5EF4-FFF2-40B4-BE49-F238E27FC236}">
                        <a16:creationId xmlns:a16="http://schemas.microsoft.com/office/drawing/2014/main" id="{C6E54AC2-F431-4DF7-BB54-F71A47D859E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DE6A4C61-BE49-4DBF-8D5B-C5DD270F55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FF420D17-05D5-4F80-948F-303558530F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5D4CEAB8-0E44-4A3C-A183-5FBCF07C9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ACB9F6E-FA2F-4B79-AE55-05B1220FB2C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448CBB69-B819-4293-8386-6271AE9A2E3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10D50C6B-20A4-4BBE-8C40-E272FD3D28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2" name="Rechte verbindingslijn 81">
                      <a:extLst>
                        <a:ext uri="{FF2B5EF4-FFF2-40B4-BE49-F238E27FC236}">
                          <a16:creationId xmlns:a16="http://schemas.microsoft.com/office/drawing/2014/main" id="{EA2FD237-DB95-4ED4-98BC-96E7EACF48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3BED3B6D-DD4C-44EA-B4BC-3B354369EC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B192B68C-A9F6-445E-B7A8-04E9912372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8BD2818C-31FB-4BD3-B43D-CBEC193B67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81AFB4CE-F254-4CEA-8A31-77C3E5DA50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5D1964DF-8BFC-4480-8750-0341EC319C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799856A1-CE9B-48BD-B6BC-6F38984DD6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Pijl: punthaak 80">
                      <a:extLst>
                        <a:ext uri="{FF2B5EF4-FFF2-40B4-BE49-F238E27FC236}">
                          <a16:creationId xmlns:a16="http://schemas.microsoft.com/office/drawing/2014/main" id="{05EF423D-0FA0-40D0-ACC6-E5B3C66F8DF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E8D30668-34B5-40D7-9FD1-40A64F18967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9E448C21-08FB-4010-B043-251E3C80C21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E5B99A00-1867-4BBC-8A25-51BB95449B7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A9DFA133-DE5E-4D9F-881B-3B3EC0EF8B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1" name="Rechte verbindingslijn 70">
                      <a:extLst>
                        <a:ext uri="{FF2B5EF4-FFF2-40B4-BE49-F238E27FC236}">
                          <a16:creationId xmlns:a16="http://schemas.microsoft.com/office/drawing/2014/main" id="{BBB66CB2-C9FC-4954-9844-72C2B38499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07040AD6-7E54-4497-9993-6D770637B1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E40B46C9-99C2-425D-B2CC-9A2E9B4CF3F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9049775B-1BC5-40A5-AD54-6CE03D2350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0D0357E2-202F-4389-96DA-163CE8004E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0DDCCE4C-DD23-40AF-9F7D-5BA6B45AEB7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C15DA3E9-E7BC-4C24-8819-0CE303E9AE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Pijl: punthaak 69">
                      <a:extLst>
                        <a:ext uri="{FF2B5EF4-FFF2-40B4-BE49-F238E27FC236}">
                          <a16:creationId xmlns:a16="http://schemas.microsoft.com/office/drawing/2014/main" id="{AF66AF33-424D-41ED-8A85-36D6D6D7DCF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7578B4F-03A6-4B22-9AF4-FDD8B817493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144AB55C-528B-420C-B4BE-05119D07D9E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A4866447-547D-4DD4-8B64-1FD92E70DE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D9283934-A728-44B2-88FC-48D0CC3F529C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5D3BD5-1ABD-4DCE-A0FC-ECA98C9A1B0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330BFB55-B7D1-495B-B6EF-44DDF3D35B24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F50B54A6-6EC4-4073-A3A7-FAEEDD336EB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7436317B-30DD-4932-9B10-D1A3F02170E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937D8323-614E-4228-9EEB-1128017C3A2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5F1A5AA-DDEE-462A-90B1-47F0163BBE2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9DBC2691-EB88-4F3A-A92C-BE48C354C0A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CA831DF4-0770-4A3B-9238-76397A688A4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40865AC4-B990-4A6A-BF2E-1586BD71F2F6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8" name="Instructie">
            <a:extLst>
              <a:ext uri="{FF2B5EF4-FFF2-40B4-BE49-F238E27FC236}">
                <a16:creationId xmlns:a16="http://schemas.microsoft.com/office/drawing/2014/main" id="{4C2D8C65-1A20-4EE9-8048-11BF0932248C}"/>
              </a:ext>
            </a:extLst>
          </p:cNvPr>
          <p:cNvGrpSpPr/>
          <p:nvPr userDrawn="1"/>
        </p:nvGrpSpPr>
        <p:grpSpPr>
          <a:xfrm>
            <a:off x="12391601" y="0"/>
            <a:ext cx="3183678" cy="4439101"/>
            <a:chOff x="12391601" y="0"/>
            <a:chExt cx="3183678" cy="4439101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E0BA8B9-8701-4ACE-B93D-9CCCB7B4B04A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EFACD24D-637B-4D56-A8ED-F7399272E5F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C23F2443-35A2-4D71-AC8B-3D3D5B38CE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CCD406F7-B7AA-450D-AA6D-0E45E9880A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F1A15129-E676-4565-B127-A95DF3DEBC6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82F2721B-90C2-480F-92B5-DAD52BB45C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CE4744A7-23F4-4091-A35D-674F7A3C705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E4EF4737-1030-4207-B29E-A3FD13A5C9A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102B2D70-460D-482C-AC64-87206D75823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7A9503A6-F929-4CA4-83F2-37606FE378F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B9E67448-F753-46C7-AC16-56A6435396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7C0ADA07-D056-4252-887F-B749AC628FD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D4F71311-3D82-40BC-AD50-DE65B952D351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27F0647C-D063-4452-BB5D-F035EDC20E8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3E2C9923-2593-49DE-847F-D359E02D56F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5A0FDB99-C5AD-4BCB-88DF-C9ED15D2915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hthoek: afgeronde hoeken 142">
                <a:extLst>
                  <a:ext uri="{FF2B5EF4-FFF2-40B4-BE49-F238E27FC236}">
                    <a16:creationId xmlns:a16="http://schemas.microsoft.com/office/drawing/2014/main" id="{4F742721-C030-49FB-AFBA-A1661920E62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C0667A74-8D0B-4A91-86B3-61125658CF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F883EE7C-C93D-4CBE-AE5E-C8DF47CB55B5}"/>
                  </a:ext>
                </a:extLst>
              </p:cNvPr>
              <p:cNvCxnSpPr>
                <a:cxnSpLocks/>
                <a:stCxn id="14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6244CBF8-0614-4F9B-9D3A-06E298DDF858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479E4B1E-ADCA-4B1F-AC20-B6AEA696D580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23D6BB54-C5C9-4E42-A099-3F7ECEF840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FACBA970-A3D7-4A0A-BBA7-2385AECED7B2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462F0A36-95DD-49C1-ABBF-F26B26949AE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64E124F8-F57C-495F-9FBC-B56D00D1548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E4EE00DC-3B76-40D4-A35B-235924C5AC1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33026DEF-7F69-4325-AB21-1337416CAF9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D4872CA8-D714-4B2A-ADF3-5F12CE2449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C18F42FC-BCE3-430F-B728-D5C2C73F91D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DB65E27D-E10E-473C-8CD2-CE7D7A1BD5A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49A9AD0B-E321-4E44-858C-16A67D22B0B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FF73719F-9E08-43DF-A618-D630E2689A5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3014DD29-93D4-4FBD-A362-9C4CC9C82D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1722C392-3B1D-48B0-B7A7-013517F2E0A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4E27EBE-7FC5-428C-8D08-F9867D7933F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F3998B7F-26A9-44A6-8D6E-B02EB95773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030FDE6F-59A5-40EE-81C4-6C4C2BF554B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5B75ABAD-DA79-49E3-A744-03124A980E4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2B758CAA-9567-43C4-91E9-33A68BF4F07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69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 (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16">
            <a:extLst>
              <a:ext uri="{FF2B5EF4-FFF2-40B4-BE49-F238E27FC236}">
                <a16:creationId xmlns:a16="http://schemas.microsoft.com/office/drawing/2014/main" id="{F642C567-C12A-4087-8979-6338C128A3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27936" y="0"/>
            <a:ext cx="74640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288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pictogram 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998" y="720000"/>
            <a:ext cx="3359937" cy="543999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een titel in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368000" y="1552790"/>
            <a:ext cx="2891935" cy="450106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1D8-982E-45E4-8D13-8C7A96B63309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53B553-DB99-4F0C-8253-8B4A3DFB2405}"/>
              </a:ext>
            </a:extLst>
          </p:cNvPr>
          <p:cNvSpPr/>
          <p:nvPr userDrawn="1"/>
        </p:nvSpPr>
        <p:spPr>
          <a:xfrm>
            <a:off x="4099584" y="-491319"/>
            <a:ext cx="3992832" cy="3002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cap="all" baseline="0" noProof="0" dirty="0">
                <a:solidFill>
                  <a:schemeClr val="accent1"/>
                </a:solidFill>
                <a:latin typeface="+mj-lt"/>
              </a:rPr>
              <a:t>TEKST / AFBEELDING (L)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CD00BE49-8745-4E59-A325-DF09886D13CE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98974E-A3CC-46F5-A93E-BEE1F635528C}"/>
                </a:ext>
              </a:extLst>
            </p:cNvPr>
            <p:cNvSpPr/>
            <p:nvPr userDrawn="1"/>
          </p:nvSpPr>
          <p:spPr>
            <a:xfrm>
              <a:off x="4259936" y="0"/>
              <a:ext cx="47248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F4B495C-B28B-4DF9-B35F-07BA8A47C092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215F8B-C4A6-4CEA-9BE3-259C676D7032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7AF4BC6-2D64-4B08-A1CB-61D75035E2C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D3C6B0-FFE2-4FF6-8A3A-2E790AE22641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B1A6C6F-7CC6-4D4F-978C-8EEE1375736E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9BE1316-2F0A-493C-92ED-42148032014C}"/>
                </a:ext>
              </a:extLst>
            </p:cNvPr>
            <p:cNvSpPr/>
            <p:nvPr userDrawn="1"/>
          </p:nvSpPr>
          <p:spPr>
            <a:xfrm>
              <a:off x="-4482" y="6059000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77FB2C8-8EC7-451A-8C75-2F61C2C3083F}"/>
                </a:ext>
              </a:extLst>
            </p:cNvPr>
            <p:cNvSpPr/>
            <p:nvPr userDrawn="1"/>
          </p:nvSpPr>
          <p:spPr>
            <a:xfrm>
              <a:off x="-4482" y="1264791"/>
              <a:ext cx="1219648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4E9FE10-A1DF-494E-BD93-960DCBDC29FB}"/>
              </a:ext>
            </a:extLst>
          </p:cNvPr>
          <p:cNvGrpSpPr/>
          <p:nvPr userDrawn="1"/>
        </p:nvGrpSpPr>
        <p:grpSpPr>
          <a:xfrm>
            <a:off x="-36096" y="1528010"/>
            <a:ext cx="795818" cy="5342020"/>
            <a:chOff x="-36096" y="1528010"/>
            <a:chExt cx="795818" cy="5342020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CD0E4C0-BCA1-4163-BECF-C04C85CA2FB2}"/>
                </a:ext>
              </a:extLst>
            </p:cNvPr>
            <p:cNvSpPr/>
            <p:nvPr userDrawn="1"/>
          </p:nvSpPr>
          <p:spPr>
            <a:xfrm>
              <a:off x="-36096" y="1528010"/>
              <a:ext cx="685861" cy="3537284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16ACD3F-FE03-4229-B7AA-DC5B531DAF77}"/>
                </a:ext>
              </a:extLst>
            </p:cNvPr>
            <p:cNvSpPr/>
            <p:nvPr userDrawn="1"/>
          </p:nvSpPr>
          <p:spPr>
            <a:xfrm>
              <a:off x="-26635" y="2526631"/>
              <a:ext cx="786357" cy="4343399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722917"/>
                <a:gd name="connsiteY0" fmla="*/ 0 h 3508130"/>
                <a:gd name="connsiteX1" fmla="*/ 685799 w 722917"/>
                <a:gd name="connsiteY1" fmla="*/ 1744580 h 3508130"/>
                <a:gd name="connsiteX2" fmla="*/ 326582 w 722917"/>
                <a:gd name="connsiteY2" fmla="*/ 3508130 h 3508130"/>
                <a:gd name="connsiteX0" fmla="*/ 0 w 700380"/>
                <a:gd name="connsiteY0" fmla="*/ 0 h 3508130"/>
                <a:gd name="connsiteX1" fmla="*/ 685799 w 700380"/>
                <a:gd name="connsiteY1" fmla="*/ 1744580 h 3508130"/>
                <a:gd name="connsiteX2" fmla="*/ 326582 w 700380"/>
                <a:gd name="connsiteY2" fmla="*/ 3508130 h 3508130"/>
                <a:gd name="connsiteX0" fmla="*/ 0 w 731627"/>
                <a:gd name="connsiteY0" fmla="*/ 0 h 3508130"/>
                <a:gd name="connsiteX1" fmla="*/ 719413 w 731627"/>
                <a:gd name="connsiteY1" fmla="*/ 1744580 h 3508130"/>
                <a:gd name="connsiteX2" fmla="*/ 326582 w 731627"/>
                <a:gd name="connsiteY2" fmla="*/ 3508130 h 3508130"/>
                <a:gd name="connsiteX0" fmla="*/ 0 w 729939"/>
                <a:gd name="connsiteY0" fmla="*/ 0 h 3508130"/>
                <a:gd name="connsiteX1" fmla="*/ 719413 w 729939"/>
                <a:gd name="connsiteY1" fmla="*/ 1744580 h 3508130"/>
                <a:gd name="connsiteX2" fmla="*/ 326582 w 729939"/>
                <a:gd name="connsiteY2" fmla="*/ 3508130 h 3508130"/>
                <a:gd name="connsiteX0" fmla="*/ 0 w 724539"/>
                <a:gd name="connsiteY0" fmla="*/ 0 h 3508130"/>
                <a:gd name="connsiteX1" fmla="*/ 719413 w 724539"/>
                <a:gd name="connsiteY1" fmla="*/ 1744580 h 3508130"/>
                <a:gd name="connsiteX2" fmla="*/ 326582 w 724539"/>
                <a:gd name="connsiteY2" fmla="*/ 3508130 h 3508130"/>
                <a:gd name="connsiteX0" fmla="*/ 0 w 732294"/>
                <a:gd name="connsiteY0" fmla="*/ 0 h 3508130"/>
                <a:gd name="connsiteX1" fmla="*/ 719413 w 732294"/>
                <a:gd name="connsiteY1" fmla="*/ 1744580 h 3508130"/>
                <a:gd name="connsiteX2" fmla="*/ 326582 w 732294"/>
                <a:gd name="connsiteY2" fmla="*/ 3508130 h 35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94" h="3508130">
                  <a:moveTo>
                    <a:pt x="0" y="0"/>
                  </a:moveTo>
                  <a:cubicBezTo>
                    <a:pt x="433136" y="457200"/>
                    <a:pt x="664983" y="1159892"/>
                    <a:pt x="719413" y="1744580"/>
                  </a:cubicBezTo>
                  <a:cubicBezTo>
                    <a:pt x="773843" y="2329268"/>
                    <a:pt x="658178" y="2977816"/>
                    <a:pt x="326582" y="3508130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576B43A-482C-4025-8E1D-6B1F71FAD9CD}"/>
                </a:ext>
              </a:extLst>
            </p:cNvPr>
            <p:cNvSpPr/>
            <p:nvPr userDrawn="1"/>
          </p:nvSpPr>
          <p:spPr>
            <a:xfrm>
              <a:off x="-36095" y="2610852"/>
              <a:ext cx="553454" cy="2394285"/>
            </a:xfrm>
            <a:custGeom>
              <a:avLst/>
              <a:gdLst>
                <a:gd name="connsiteX0" fmla="*/ 12031 w 697831"/>
                <a:gd name="connsiteY0" fmla="*/ 0 h 3537284"/>
                <a:gd name="connsiteX1" fmla="*/ 697831 w 697831"/>
                <a:gd name="connsiteY1" fmla="*/ 1660358 h 3537284"/>
                <a:gd name="connsiteX2" fmla="*/ 24063 w 697831"/>
                <a:gd name="connsiteY2" fmla="*/ 3537284 h 3537284"/>
                <a:gd name="connsiteX3" fmla="*/ 12031 w 697831"/>
                <a:gd name="connsiteY3" fmla="*/ 3537284 h 3537284"/>
                <a:gd name="connsiteX4" fmla="*/ 0 w 697831"/>
                <a:gd name="connsiteY4" fmla="*/ 3525253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685800"/>
                <a:gd name="connsiteY0" fmla="*/ 0 h 3537284"/>
                <a:gd name="connsiteX1" fmla="*/ 685800 w 685800"/>
                <a:gd name="connsiteY1" fmla="*/ 1660358 h 3537284"/>
                <a:gd name="connsiteX2" fmla="*/ 12032 w 685800"/>
                <a:gd name="connsiteY2" fmla="*/ 3537284 h 3537284"/>
                <a:gd name="connsiteX3" fmla="*/ 0 w 685800"/>
                <a:gd name="connsiteY3" fmla="*/ 3537284 h 3537284"/>
                <a:gd name="connsiteX0" fmla="*/ 0 w 747150"/>
                <a:gd name="connsiteY0" fmla="*/ 0 h 3537284"/>
                <a:gd name="connsiteX1" fmla="*/ 685800 w 747150"/>
                <a:gd name="connsiteY1" fmla="*/ 1660358 h 3537284"/>
                <a:gd name="connsiteX2" fmla="*/ 12032 w 747150"/>
                <a:gd name="connsiteY2" fmla="*/ 3537284 h 3537284"/>
                <a:gd name="connsiteX3" fmla="*/ 0 w 747150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0 w 691306"/>
                <a:gd name="connsiteY3" fmla="*/ 35372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3" fmla="*/ 216568 w 691306"/>
                <a:gd name="connsiteY3" fmla="*/ 3308684 h 3537284"/>
                <a:gd name="connsiteX0" fmla="*/ 0 w 691306"/>
                <a:gd name="connsiteY0" fmla="*/ 0 h 3537284"/>
                <a:gd name="connsiteX1" fmla="*/ 685800 w 691306"/>
                <a:gd name="connsiteY1" fmla="*/ 1660358 h 3537284"/>
                <a:gd name="connsiteX2" fmla="*/ 12032 w 691306"/>
                <a:gd name="connsiteY2" fmla="*/ 3537284 h 3537284"/>
                <a:gd name="connsiteX0" fmla="*/ 0 w 693116"/>
                <a:gd name="connsiteY0" fmla="*/ 0 h 3537284"/>
                <a:gd name="connsiteX1" fmla="*/ 685800 w 693116"/>
                <a:gd name="connsiteY1" fmla="*/ 1660358 h 3537284"/>
                <a:gd name="connsiteX2" fmla="*/ 12032 w 693116"/>
                <a:gd name="connsiteY2" fmla="*/ 3537284 h 3537284"/>
                <a:gd name="connsiteX0" fmla="*/ 0 w 687457"/>
                <a:gd name="connsiteY0" fmla="*/ 0 h 3537284"/>
                <a:gd name="connsiteX1" fmla="*/ 685800 w 687457"/>
                <a:gd name="connsiteY1" fmla="*/ 1660358 h 3537284"/>
                <a:gd name="connsiteX2" fmla="*/ 12032 w 687457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3511"/>
                <a:gd name="connsiteY0" fmla="*/ 0 h 3537284"/>
                <a:gd name="connsiteX1" fmla="*/ 661736 w 663511"/>
                <a:gd name="connsiteY1" fmla="*/ 1672390 h 3537284"/>
                <a:gd name="connsiteX2" fmla="*/ 12032 w 663511"/>
                <a:gd name="connsiteY2" fmla="*/ 3537284 h 3537284"/>
                <a:gd name="connsiteX0" fmla="*/ 0 w 661777"/>
                <a:gd name="connsiteY0" fmla="*/ 0 h 3537284"/>
                <a:gd name="connsiteX1" fmla="*/ 661736 w 661777"/>
                <a:gd name="connsiteY1" fmla="*/ 1672390 h 3537284"/>
                <a:gd name="connsiteX2" fmla="*/ 12032 w 661777"/>
                <a:gd name="connsiteY2" fmla="*/ 3537284 h 3537284"/>
                <a:gd name="connsiteX0" fmla="*/ 0 w 661791"/>
                <a:gd name="connsiteY0" fmla="*/ 0 h 3537284"/>
                <a:gd name="connsiteX1" fmla="*/ 661736 w 661791"/>
                <a:gd name="connsiteY1" fmla="*/ 1672390 h 3537284"/>
                <a:gd name="connsiteX2" fmla="*/ 12032 w 661791"/>
                <a:gd name="connsiteY2" fmla="*/ 3537284 h 3537284"/>
                <a:gd name="connsiteX0" fmla="*/ 0 w 661750"/>
                <a:gd name="connsiteY0" fmla="*/ 0 h 3513221"/>
                <a:gd name="connsiteX1" fmla="*/ 661736 w 661750"/>
                <a:gd name="connsiteY1" fmla="*/ 1672390 h 3513221"/>
                <a:gd name="connsiteX2" fmla="*/ 12032 w 661750"/>
                <a:gd name="connsiteY2" fmla="*/ 3513221 h 3513221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672390 h 3525252"/>
                <a:gd name="connsiteX2" fmla="*/ 1 w 661736"/>
                <a:gd name="connsiteY2" fmla="*/ 3525252 h 3525252"/>
                <a:gd name="connsiteX0" fmla="*/ 0 w 661736"/>
                <a:gd name="connsiteY0" fmla="*/ 0 h 3525252"/>
                <a:gd name="connsiteX1" fmla="*/ 661736 w 661736"/>
                <a:gd name="connsiteY1" fmla="*/ 1732548 h 3525252"/>
                <a:gd name="connsiteX2" fmla="*/ 1 w 661736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25252"/>
                <a:gd name="connsiteX1" fmla="*/ 685799 w 685861"/>
                <a:gd name="connsiteY1" fmla="*/ 1732548 h 3525252"/>
                <a:gd name="connsiteX2" fmla="*/ 24064 w 685861"/>
                <a:gd name="connsiteY2" fmla="*/ 3525252 h 3525252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  <a:gd name="connsiteX0" fmla="*/ 0 w 685861"/>
                <a:gd name="connsiteY0" fmla="*/ 0 h 3537284"/>
                <a:gd name="connsiteX1" fmla="*/ 685799 w 685861"/>
                <a:gd name="connsiteY1" fmla="*/ 1744580 h 3537284"/>
                <a:gd name="connsiteX2" fmla="*/ 24064 w 685861"/>
                <a:gd name="connsiteY2" fmla="*/ 3537284 h 35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61" h="3537284">
                  <a:moveTo>
                    <a:pt x="0" y="0"/>
                  </a:moveTo>
                  <a:cubicBezTo>
                    <a:pt x="433136" y="457200"/>
                    <a:pt x="681788" y="1155033"/>
                    <a:pt x="685799" y="1744580"/>
                  </a:cubicBezTo>
                  <a:cubicBezTo>
                    <a:pt x="689810" y="2334127"/>
                    <a:pt x="501317" y="3104148"/>
                    <a:pt x="24064" y="3537284"/>
                  </a:cubicBezTo>
                </a:path>
              </a:pathLst>
            </a:custGeom>
            <a:noFill/>
            <a:ln>
              <a:solidFill>
                <a:srgbClr val="B6D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Instructie">
            <a:extLst>
              <a:ext uri="{FF2B5EF4-FFF2-40B4-BE49-F238E27FC236}">
                <a16:creationId xmlns:a16="http://schemas.microsoft.com/office/drawing/2014/main" id="{A1F45E74-38C3-4D07-BADB-8A572EA23766}"/>
              </a:ext>
            </a:extLst>
          </p:cNvPr>
          <p:cNvGrpSpPr/>
          <p:nvPr userDrawn="1"/>
        </p:nvGrpSpPr>
        <p:grpSpPr>
          <a:xfrm>
            <a:off x="-3437547" y="1434"/>
            <a:ext cx="3201327" cy="5082295"/>
            <a:chOff x="-3437547" y="1434"/>
            <a:chExt cx="3201327" cy="5082295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E8A3113-ED11-44BF-8F55-650C720AA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DE2E06C6-48BC-4308-8CFE-C0E1DDDECA6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BA8D8B5-38A4-4325-BF7D-335CE9EA37D8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5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A6E6575-09C6-4152-BC9B-141C53E0079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97CD7B0-D21D-4050-8668-092CD1A96BD9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3603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Alfabetische 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EC152B79-7161-4EA5-A21E-D8DBBBD99B18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3B097406-34FD-4280-BF8E-E7536AB661A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5475" marR="0" lvl="7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Pct val="80000"/>
                <a:buFont typeface="Microsoft JhengHei Light" panose="020B0304030504040204" pitchFamily="34" charset="-120"/>
                <a:buChar char="&gt;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#3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50827EA3-BF9F-4D82-BF0C-BE69E7015436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278499EF-8CFD-49A7-B2BE-1481B43091C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05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573689D-F1F2-428B-92D0-0B231DB098F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</a:t>
              </a:r>
              <a:r>
                <a:rPr kumimoji="0" lang="nl-NL" sz="1400" b="0" i="0" u="none" strike="noStrike" kern="0" cap="all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NIVEAUS kiezen</a:t>
              </a:r>
              <a:endParaRPr kumimoji="0" lang="nl-NL" sz="1400" b="0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1D4C04BD-9AEC-430B-8E36-EF547E2810A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222479BE-74E7-44E6-BC76-7D56E62897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A47B5DF7-36DF-40AC-9471-DF312E4DF04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027D7A35-4A71-4752-A621-3409EE25DA5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7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0B4A74E8-C30E-46AC-9C2E-55C5C19C5A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CDD6D12D-9C7A-46D9-BB06-2E605573F7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94B9DC01-CEF9-49D3-B2DC-C4DC6D6D1A8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51F0A73E-9575-44ED-B529-3E0C9EC2DD8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A8D6E036-30FF-4B63-8FD8-F402FC3B035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C1A1E28C-2A23-4F5F-8824-7FA2D95FFF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906493EA-2FC8-4E5F-A553-1B22E1B93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AFF0FED7-97AA-404C-AF0B-95F3878412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0B182BE5-4A41-4E7D-84C9-9580A9862F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CF7D797-676E-4FA1-B582-30A9AAEF4D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800CF97F-16D6-42B5-89EE-8C89FDED4CE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D907FC3D-1E6E-4F16-97F4-7AF92B2BEE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Pijl: punthaak 98">
                    <a:extLst>
                      <a:ext uri="{FF2B5EF4-FFF2-40B4-BE49-F238E27FC236}">
                        <a16:creationId xmlns:a16="http://schemas.microsoft.com/office/drawing/2014/main" id="{96652B05-D6E5-46EB-89D8-EA015C8F092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A72E408E-92EE-4842-BC16-BA3A889BB25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87" name="Groep 86">
                  <a:extLst>
                    <a:ext uri="{FF2B5EF4-FFF2-40B4-BE49-F238E27FC236}">
                      <a16:creationId xmlns:a16="http://schemas.microsoft.com/office/drawing/2014/main" id="{D8D6100E-2578-4225-AB33-878E35B79F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B4EBD333-BE7D-4B1B-B686-5582BD36A2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AAB06B9C-4F34-43A9-8113-EDFF22768D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BC79974F-0AE4-47D4-AF06-D4B71E6484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8879A271-FF69-49BC-BACD-704A039635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86E0AEE2-7C60-4B92-9777-FCA77A6838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9F6E110F-54E1-4EE9-986D-8B93E5C8F62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9" name="Rechthoek 88">
                    <a:extLst>
                      <a:ext uri="{FF2B5EF4-FFF2-40B4-BE49-F238E27FC236}">
                        <a16:creationId xmlns:a16="http://schemas.microsoft.com/office/drawing/2014/main" id="{44F8FB3F-A367-4E43-8F92-D9F81A6B7D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Pijl: punthaak 89">
                    <a:extLst>
                      <a:ext uri="{FF2B5EF4-FFF2-40B4-BE49-F238E27FC236}">
                        <a16:creationId xmlns:a16="http://schemas.microsoft.com/office/drawing/2014/main" id="{D1BFB066-4C94-40C0-BA2D-34B51A3150F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55B34F36-21C4-4C2A-8514-529FC80EBF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126FC7E3-D9A3-4B57-99C8-F215A09FE0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E1FE6A43-7FB2-4D9F-8F43-FCEAC7C476AD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01709D4F-703D-4A6D-86E0-430613748F9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3AD59786-5FDE-4788-9CEC-4ED026245CE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1B5120AD-E153-4B83-B76E-436B6B78F6B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2" name="Rechte verbindingslijn 81">
                      <a:extLst>
                        <a:ext uri="{FF2B5EF4-FFF2-40B4-BE49-F238E27FC236}">
                          <a16:creationId xmlns:a16="http://schemas.microsoft.com/office/drawing/2014/main" id="{7FEFE5FF-06CB-4775-8F80-74A8D97819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3" name="Rechte verbindingslijn 82">
                      <a:extLst>
                        <a:ext uri="{FF2B5EF4-FFF2-40B4-BE49-F238E27FC236}">
                          <a16:creationId xmlns:a16="http://schemas.microsoft.com/office/drawing/2014/main" id="{D186C02F-5B54-4BAD-990F-5DAB56DF1E6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4" name="Rechte verbindingslijn 83">
                      <a:extLst>
                        <a:ext uri="{FF2B5EF4-FFF2-40B4-BE49-F238E27FC236}">
                          <a16:creationId xmlns:a16="http://schemas.microsoft.com/office/drawing/2014/main" id="{DC31BDE0-BB73-4FCD-A686-B19587953A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5" name="Rechte verbindingslijn 84">
                      <a:extLst>
                        <a:ext uri="{FF2B5EF4-FFF2-40B4-BE49-F238E27FC236}">
                          <a16:creationId xmlns:a16="http://schemas.microsoft.com/office/drawing/2014/main" id="{F1E1A4B8-0198-4ECB-A35A-C1158ACFE5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6" name="Rechte verbindingslijn 85">
                      <a:extLst>
                        <a:ext uri="{FF2B5EF4-FFF2-40B4-BE49-F238E27FC236}">
                          <a16:creationId xmlns:a16="http://schemas.microsoft.com/office/drawing/2014/main" id="{C7BD1D08-FDDF-42CA-BDD8-6FA704A95B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584C0F78-094C-4034-8086-6F41F695A0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C7773C6A-869C-4AFE-900B-B618550D25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Pijl: punthaak 80">
                      <a:extLst>
                        <a:ext uri="{FF2B5EF4-FFF2-40B4-BE49-F238E27FC236}">
                          <a16:creationId xmlns:a16="http://schemas.microsoft.com/office/drawing/2014/main" id="{4454E66A-60B1-49A3-9EBB-F702D0D3A93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65594056-B571-483E-B2B2-0DD3D2D5276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A705C5D2-5406-4074-8633-EA36CFC424B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0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DF8123A-AEDE-4C18-A0C9-A5212EAF501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6BA03B76-7EC2-4641-B362-3EFE76566B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1" name="Rechte verbindingslijn 70">
                      <a:extLst>
                        <a:ext uri="{FF2B5EF4-FFF2-40B4-BE49-F238E27FC236}">
                          <a16:creationId xmlns:a16="http://schemas.microsoft.com/office/drawing/2014/main" id="{41FC46AF-4610-4489-8EFE-B1D9239CAEC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2" name="Rechte verbindingslijn 71">
                      <a:extLst>
                        <a:ext uri="{FF2B5EF4-FFF2-40B4-BE49-F238E27FC236}">
                          <a16:creationId xmlns:a16="http://schemas.microsoft.com/office/drawing/2014/main" id="{932D0702-7EAB-45B8-9000-002D427AAF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3" name="Rechte verbindingslijn 72">
                      <a:extLst>
                        <a:ext uri="{FF2B5EF4-FFF2-40B4-BE49-F238E27FC236}">
                          <a16:creationId xmlns:a16="http://schemas.microsoft.com/office/drawing/2014/main" id="{99EDBD28-42C3-40E3-AE8A-F968198438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18C47F77-FB18-45E9-8DEE-65DB43A682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54B21023-54DB-41C4-90D3-06C66FB579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8" name="Groep 67">
                    <a:extLst>
                      <a:ext uri="{FF2B5EF4-FFF2-40B4-BE49-F238E27FC236}">
                        <a16:creationId xmlns:a16="http://schemas.microsoft.com/office/drawing/2014/main" id="{1EB80AFD-2096-4D00-858E-7B404DF8C71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7F0B6997-F391-4E0C-B1F7-EC0255E759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Pijl: punthaak 69">
                      <a:extLst>
                        <a:ext uri="{FF2B5EF4-FFF2-40B4-BE49-F238E27FC236}">
                          <a16:creationId xmlns:a16="http://schemas.microsoft.com/office/drawing/2014/main" id="{DBE9398E-64C4-4F91-B98F-4473AD665D8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C137B6A4-DA74-4FD9-873E-B3A6FEE123D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1640FFA9-0AFA-454D-82CD-A84F40DCD01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31CDE559-2DA9-4164-BA89-CB6EC6FF01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69347F89-FD71-4C01-8350-3DEB4F39C8C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5113" marR="0" lvl="0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4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0A966DE0-C16B-4D54-9F5A-7A67053B134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4CFC9130-9C58-484D-BDDB-371F96B20476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276225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4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#1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3A1F24DD-8F77-46C2-9911-A25C7C13332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70902D21-EC81-4E1D-89A0-5D86190021D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6450" marR="0" lvl="2" indent="-26511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 #2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90F6E381-A588-4E15-8006-9007A86BE45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3AF4739E-416D-4C77-B607-02009847520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706BBADA-C404-40A1-87A3-262F31B2002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E28A5121-2B05-4764-82A0-7CEB16EB9C4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b="0" kern="120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Tussenkop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30309CC6-A092-498C-9016-0ADDB8B49B17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08" name="Instructie">
            <a:extLst>
              <a:ext uri="{FF2B5EF4-FFF2-40B4-BE49-F238E27FC236}">
                <a16:creationId xmlns:a16="http://schemas.microsoft.com/office/drawing/2014/main" id="{B3808D73-B9B6-404C-8C3E-3D457E12D731}"/>
              </a:ext>
            </a:extLst>
          </p:cNvPr>
          <p:cNvGrpSpPr/>
          <p:nvPr userDrawn="1"/>
        </p:nvGrpSpPr>
        <p:grpSpPr>
          <a:xfrm>
            <a:off x="12391601" y="0"/>
            <a:ext cx="3183678" cy="4439101"/>
            <a:chOff x="12391601" y="0"/>
            <a:chExt cx="3183678" cy="4439101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B2B8A657-0D51-4FA6-BEFF-BBFD3D0EB130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23490121-35B0-4207-BBF7-48EF708FC19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BB94632D-A8F4-4465-A3A0-02C75A2722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FB481F0C-C19D-493B-B3F0-D26CDA6DC2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E12023AC-A54B-425B-A13D-32DE992277A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2823CBDC-A3D0-44E5-B0E3-223D3429C2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ACF7666A-9497-474E-BE73-28C7ACE2B1BA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31DFC927-2F8A-47F5-B840-47A8F5C9684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092890E2-7F52-4104-8465-421BA4F1FAA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7854A29-E862-4CA6-B30C-1AAF6ADF0FF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A0A03ECB-5521-4DB6-B763-F0C8CA1282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E0CB924F-63F7-4520-B613-13AE9EA35EB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BF8D67F7-82D2-4C49-80C5-A1180A71681B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02C7F3D9-2743-4ABA-8A89-2B551C4937C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B9960C05-A740-4971-B46E-8FA40D7F193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8A584A74-42EE-41EC-9914-3A44D9CC736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hthoek: afgeronde hoeken 142">
                <a:extLst>
                  <a:ext uri="{FF2B5EF4-FFF2-40B4-BE49-F238E27FC236}">
                    <a16:creationId xmlns:a16="http://schemas.microsoft.com/office/drawing/2014/main" id="{57EFB996-0950-4F5A-81F9-1F7CA62B4F8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7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6BB0E42A-F4DB-41E3-B751-EED9B954AE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F6C39FD6-478D-4DB0-9246-3BFEC9DB8786}"/>
                  </a:ext>
                </a:extLst>
              </p:cNvPr>
              <p:cNvCxnSpPr>
                <a:cxnSpLocks/>
                <a:stCxn id="14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58988B12-A65C-4792-9947-18830DC815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595BDD4B-CAC5-441E-93B5-B6F5FC952FC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F58B347D-44FD-4F1F-AFAD-68B3304ECC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CF5199C6-0705-4B34-876D-2D933348AFCB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C24FB768-B884-4A90-AA01-5AB99F4D25FF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4793B3A0-BAD3-4654-822C-ED711E7C477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E11C1561-613C-473E-9018-324557369E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EAAF97A8-4D9E-4ADA-9536-E97FC96991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894B8812-D1F4-4E88-B7C3-107A8ECB50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7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D04C55EE-FD93-42F2-9C76-3EE2AC4F3D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9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6598F82E-1BEA-4ADD-9B9F-854DBF1BF6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0F00640F-FFF3-4B2F-BB56-C0368DACE0B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/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984B89D4-84F8-4CFC-924D-9C98F8E71F7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5BA5E5CC-5A2D-4696-B485-9A09DDA759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AB9CC200-0057-4CBA-87DD-ED6A9DD8703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D12C5E40-F9E2-4348-8172-359682506BC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AC11BA5B-27D3-4770-9E0D-C57799FF14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A0B18F6D-7C45-499A-8CED-9D1318EF77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9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D36A7453-3086-4B96-A7FA-B392EF80C5E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C214A9BD-5A50-45E2-AE0F-3F752DF7439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7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8" y="720000"/>
            <a:ext cx="9365575" cy="543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 dirty="0"/>
              <a:t>Voeg hier een titel in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000" y="1552790"/>
            <a:ext cx="8897573" cy="4501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Tussenkop</a:t>
            </a:r>
          </a:p>
          <a:p>
            <a:pPr lvl="5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#3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3786" y="6347000"/>
            <a:ext cx="597632" cy="234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A6BEE01-2390-4DED-B0EC-FE7D35CB6BBA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673" y="6347000"/>
            <a:ext cx="8211900" cy="234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/>
              <a:t>Invoegen &gt; Koptekst en 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736" y="6351745"/>
            <a:ext cx="344363" cy="2275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fld id="{D7B5DC5B-6873-43DB-ADC7-B15ACCE0DF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5031475" y="-696037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NL" sz="1100" b="0" cap="all" baseline="0" noProof="0" dirty="0">
                <a:latin typeface="+mn-lt"/>
              </a:rPr>
              <a:t>Naam van de indeling</a:t>
            </a:r>
          </a:p>
        </p:txBody>
      </p:sp>
      <p:grpSp>
        <p:nvGrpSpPr>
          <p:cNvPr id="30" name="GRID" hidden="1">
            <a:extLst>
              <a:ext uri="{FF2B5EF4-FFF2-40B4-BE49-F238E27FC236}">
                <a16:creationId xmlns:a16="http://schemas.microsoft.com/office/drawing/2014/main" id="{4FD37327-9154-42E2-A4A6-655139E75484}"/>
              </a:ext>
            </a:extLst>
          </p:cNvPr>
          <p:cNvGrpSpPr/>
          <p:nvPr userDrawn="1"/>
        </p:nvGrpSpPr>
        <p:grpSpPr>
          <a:xfrm>
            <a:off x="-4482" y="0"/>
            <a:ext cx="12196482" cy="6867680"/>
            <a:chOff x="-4482" y="0"/>
            <a:chExt cx="12196482" cy="6867680"/>
          </a:xfrm>
          <a:solidFill>
            <a:srgbClr val="000000">
              <a:alpha val="30000"/>
            </a:srgbClr>
          </a:solidFill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E259938B-3ECC-4CD5-9BF2-CE9077F059BD}"/>
                </a:ext>
              </a:extLst>
            </p:cNvPr>
            <p:cNvSpPr/>
            <p:nvPr userDrawn="1"/>
          </p:nvSpPr>
          <p:spPr>
            <a:xfrm>
              <a:off x="-4482" y="0"/>
              <a:ext cx="12196481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080C295-2472-4565-A3D8-6D454393D14D}"/>
                </a:ext>
              </a:extLst>
            </p:cNvPr>
            <p:cNvSpPr/>
            <p:nvPr userDrawn="1"/>
          </p:nvSpPr>
          <p:spPr>
            <a:xfrm>
              <a:off x="-4482" y="6579680"/>
              <a:ext cx="12196481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4D36C44-8D80-49AC-BEFA-173216633459}"/>
                </a:ext>
              </a:extLst>
            </p:cNvPr>
            <p:cNvSpPr/>
            <p:nvPr userDrawn="1"/>
          </p:nvSpPr>
          <p:spPr>
            <a:xfrm>
              <a:off x="-1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08AAB76F-BBEF-46E1-AE1B-9195F54D29ED}"/>
                </a:ext>
              </a:extLst>
            </p:cNvPr>
            <p:cNvSpPr/>
            <p:nvPr userDrawn="1"/>
          </p:nvSpPr>
          <p:spPr>
            <a:xfrm>
              <a:off x="11291999" y="0"/>
              <a:ext cx="9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226234C5-9650-4FFF-80D9-C55FC00C6072}"/>
                </a:ext>
              </a:extLst>
            </p:cNvPr>
            <p:cNvSpPr/>
            <p:nvPr userDrawn="1"/>
          </p:nvSpPr>
          <p:spPr>
            <a:xfrm>
              <a:off x="0" y="1264792"/>
              <a:ext cx="1368000" cy="508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81DD07B-049C-4A24-AE92-F9784C3D51E2}"/>
                </a:ext>
              </a:extLst>
            </p:cNvPr>
            <p:cNvSpPr/>
            <p:nvPr userDrawn="1"/>
          </p:nvSpPr>
          <p:spPr>
            <a:xfrm>
              <a:off x="-4482" y="6059000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F791345B-472E-4600-ABA0-F52DA6C8B467}"/>
                </a:ext>
              </a:extLst>
            </p:cNvPr>
            <p:cNvSpPr/>
            <p:nvPr userDrawn="1"/>
          </p:nvSpPr>
          <p:spPr>
            <a:xfrm>
              <a:off x="10265574" y="0"/>
              <a:ext cx="1926426" cy="519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9FBC45D-99D6-4BBE-BF9C-1AC3E66559D3}"/>
                </a:ext>
              </a:extLst>
            </p:cNvPr>
            <p:cNvSpPr/>
            <p:nvPr userDrawn="1"/>
          </p:nvSpPr>
          <p:spPr>
            <a:xfrm>
              <a:off x="10265574" y="0"/>
              <a:ext cx="288000" cy="686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0413A546-B152-4ABE-85EF-9C111B43D946}"/>
                </a:ext>
              </a:extLst>
            </p:cNvPr>
            <p:cNvSpPr/>
            <p:nvPr userDrawn="1"/>
          </p:nvSpPr>
          <p:spPr>
            <a:xfrm>
              <a:off x="-4482" y="1264791"/>
              <a:ext cx="10558055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6" r:id="rId4"/>
    <p:sldLayoutId id="2147483658" r:id="rId5"/>
    <p:sldLayoutId id="2147483674" r:id="rId6"/>
    <p:sldLayoutId id="2147483676" r:id="rId7"/>
    <p:sldLayoutId id="2147483677" r:id="rId8"/>
    <p:sldLayoutId id="2147483678" r:id="rId9"/>
    <p:sldLayoutId id="2147483679" r:id="rId10"/>
    <p:sldLayoutId id="2147483687" r:id="rId11"/>
    <p:sldLayoutId id="2147483680" r:id="rId12"/>
    <p:sldLayoutId id="2147483681" r:id="rId13"/>
    <p:sldLayoutId id="2147483682" r:id="rId14"/>
    <p:sldLayoutId id="2147483683" r:id="rId15"/>
    <p:sldLayoutId id="2147483669" r:id="rId16"/>
    <p:sldLayoutId id="2147483672" r:id="rId17"/>
    <p:sldLayoutId id="214748368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511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Calibri Light" panose="020F030202020403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22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360363" indent="-3603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60363" indent="-3603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+mj-lt"/>
        <a:buAutoNum type="alphaLcPeriod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625475" indent="-26511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80000"/>
        <a:buFont typeface="Microsoft JhengHei Light" panose="020B0304030504040204" pitchFamily="34" charset="-12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800"/>
        </a:spcAft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o.nl/en/researchprogrammes/mosaic" TargetMode="External"/><Relationship Id="rId2" Type="http://schemas.openxmlformats.org/officeDocument/2006/relationships/hyperlink" Target="https://www.nwo.nl/en/inclusive-assessmen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wo.nl/en/researchprogrammes/hestia-impulse-refugees-scie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o.nl/en/common/policies/diversity-and-inclusion/index" TargetMode="External"/><Relationship Id="rId2" Type="http://schemas.openxmlformats.org/officeDocument/2006/relationships/hyperlink" Target="mailto:NWODI@nwo.n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2B764-DFD5-4827-9DBA-3CAC80432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000" y="1264792"/>
            <a:ext cx="9503200" cy="825246"/>
          </a:xfrm>
        </p:spPr>
        <p:txBody>
          <a:bodyPr/>
          <a:lstStyle/>
          <a:p>
            <a:r>
              <a:rPr lang="nl-NL" dirty="0" smtClean="0"/>
              <a:t>Diversity </a:t>
            </a:r>
            <a:r>
              <a:rPr lang="nl-NL" dirty="0" smtClean="0"/>
              <a:t>&amp; </a:t>
            </a:r>
            <a:r>
              <a:rPr lang="nl-NL" dirty="0" err="1" smtClean="0"/>
              <a:t>Inclusion</a:t>
            </a:r>
            <a:r>
              <a:rPr lang="nl-NL" dirty="0" smtClean="0"/>
              <a:t> policy NWO - </a:t>
            </a:r>
            <a:r>
              <a:rPr lang="nl-NL" dirty="0" err="1" smtClean="0"/>
              <a:t>granting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315908-D1F1-4948-9790-3F21FAC10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000" y="2194193"/>
            <a:ext cx="9335169" cy="361234"/>
          </a:xfrm>
        </p:spPr>
        <p:txBody>
          <a:bodyPr/>
          <a:lstStyle/>
          <a:p>
            <a:r>
              <a:rPr lang="nl-NL" dirty="0" smtClean="0"/>
              <a:t>Astrid Zuurbier| TUD Diversity week| </a:t>
            </a:r>
          </a:p>
          <a:p>
            <a:r>
              <a:rPr lang="nl-NL" dirty="0" smtClean="0"/>
              <a:t>6 </a:t>
            </a:r>
            <a:r>
              <a:rPr lang="nl-NL" dirty="0" err="1" smtClean="0"/>
              <a:t>Octobre</a:t>
            </a:r>
            <a:r>
              <a:rPr lang="nl-NL" dirty="0" smtClean="0"/>
              <a:t> 2021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D5662D-3856-4BCF-A8AD-C24BFFD5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630-F093-40D7-868F-9EB30C728DF2}" type="datetime3">
              <a:rPr lang="nl-NL" smtClean="0"/>
              <a:t>6/10/21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ED48F-DEF4-493E-AB86-0B6351B0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Invoegen &gt; Koptekst en voettekst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118D60-D769-44C6-ACE9-0C111BB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1</a:t>
            </a:fld>
            <a:endParaRPr lang="nl-NL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33" y="3293201"/>
            <a:ext cx="5740400" cy="32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Diversity</a:t>
            </a:r>
            <a:r>
              <a:rPr lang="nl-NL" dirty="0" smtClean="0"/>
              <a:t> </a:t>
            </a:r>
            <a:r>
              <a:rPr lang="nl-NL" dirty="0" err="1" smtClean="0"/>
              <a:t>ambition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159623" y="1385820"/>
            <a:ext cx="5207725" cy="45010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 smtClean="0"/>
              <a:t>nclusive culture</a:t>
            </a:r>
            <a:r>
              <a:rPr lang="en-US" dirty="0" smtClean="0"/>
              <a:t>: no place </a:t>
            </a:r>
            <a:r>
              <a:rPr lang="en-US" dirty="0"/>
              <a:t>for intentional or unintentional barriers due to </a:t>
            </a:r>
            <a:r>
              <a:rPr lang="en-US" dirty="0" smtClean="0"/>
              <a:t>cultural, ethnic </a:t>
            </a:r>
            <a:r>
              <a:rPr lang="en-US" dirty="0"/>
              <a:t>or religious background, gender, sexual </a:t>
            </a:r>
            <a:r>
              <a:rPr lang="en-US" dirty="0" smtClean="0"/>
              <a:t>orientation, health</a:t>
            </a:r>
            <a:r>
              <a:rPr lang="en-US" dirty="0"/>
              <a:t>, or age. </a:t>
            </a:r>
            <a:endParaRPr lang="en-US" dirty="0" smtClean="0"/>
          </a:p>
          <a:p>
            <a:r>
              <a:rPr lang="en-US" dirty="0" smtClean="0"/>
              <a:t>Adapt funding </a:t>
            </a:r>
            <a:r>
              <a:rPr lang="en-US" b="1" dirty="0" smtClean="0"/>
              <a:t>instruments</a:t>
            </a:r>
            <a:r>
              <a:rPr lang="en-US" b="1" dirty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/>
              <a:t>procedures </a:t>
            </a:r>
            <a:endParaRPr lang="en-US" b="1" dirty="0" smtClean="0"/>
          </a:p>
          <a:p>
            <a:r>
              <a:rPr lang="en-US" b="1" dirty="0" smtClean="0"/>
              <a:t>Training </a:t>
            </a:r>
            <a:r>
              <a:rPr lang="en-US" dirty="0" smtClean="0"/>
              <a:t>of stakeholders </a:t>
            </a:r>
            <a:endParaRPr lang="en-US" dirty="0" smtClean="0"/>
          </a:p>
          <a:p>
            <a:r>
              <a:rPr lang="en-US" dirty="0" smtClean="0"/>
              <a:t>Diversity </a:t>
            </a:r>
            <a:r>
              <a:rPr lang="en-US" dirty="0"/>
              <a:t>in the </a:t>
            </a:r>
            <a:r>
              <a:rPr lang="en-US" b="1" dirty="0"/>
              <a:t>design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err="1" smtClean="0"/>
              <a:t>realisation</a:t>
            </a:r>
            <a:r>
              <a:rPr lang="en-US" b="1" dirty="0" smtClean="0"/>
              <a:t> </a:t>
            </a:r>
            <a:r>
              <a:rPr lang="en-US" dirty="0"/>
              <a:t>of projects and </a:t>
            </a:r>
            <a:r>
              <a:rPr lang="en-US" dirty="0" err="1"/>
              <a:t>programmes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Diversity: </a:t>
            </a:r>
            <a:r>
              <a:rPr lang="en-US" dirty="0" smtClean="0"/>
              <a:t>“Diversity works” benefit from the divers expertise, skills and perspectives of scientists</a:t>
            </a:r>
          </a:p>
          <a:p>
            <a:r>
              <a:rPr lang="en-US" dirty="0" smtClean="0"/>
              <a:t>Attract and retain </a:t>
            </a:r>
            <a:r>
              <a:rPr lang="en-US" dirty="0"/>
              <a:t>more researchers with a </a:t>
            </a:r>
            <a:r>
              <a:rPr lang="en-US" b="1" dirty="0"/>
              <a:t>migrant background </a:t>
            </a:r>
            <a:r>
              <a:rPr lang="en-US" dirty="0"/>
              <a:t>and </a:t>
            </a:r>
            <a:r>
              <a:rPr lang="en-US" b="1" dirty="0"/>
              <a:t>women in </a:t>
            </a:r>
            <a:r>
              <a:rPr lang="en-US" b="1" dirty="0" smtClean="0"/>
              <a:t>STEM</a:t>
            </a:r>
          </a:p>
          <a:p>
            <a:r>
              <a:rPr lang="en-US" dirty="0" smtClean="0"/>
              <a:t>Services for other </a:t>
            </a:r>
            <a:r>
              <a:rPr lang="en-US" b="1" dirty="0" smtClean="0"/>
              <a:t>underrepresented groups</a:t>
            </a:r>
            <a:endParaRPr lang="en-US" b="1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2</a:t>
            </a:fld>
            <a:endParaRPr lang="nl-NL" noProof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8" y="1385820"/>
            <a:ext cx="5060656" cy="337342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99998" y="5039767"/>
            <a:ext cx="8900494" cy="5109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nl-NL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592" y="559134"/>
            <a:ext cx="9365575" cy="543999"/>
          </a:xfrm>
        </p:spPr>
        <p:txBody>
          <a:bodyPr/>
          <a:lstStyle/>
          <a:p>
            <a:r>
              <a:rPr lang="nl-NL" dirty="0" err="1" smtClean="0"/>
              <a:t>Mile</a:t>
            </a:r>
            <a:r>
              <a:rPr lang="nl-NL" dirty="0" smtClean="0"/>
              <a:t> </a:t>
            </a:r>
            <a:r>
              <a:rPr lang="nl-NL" dirty="0" err="1" smtClean="0"/>
              <a:t>stones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06592" y="1163324"/>
            <a:ext cx="10906062" cy="3523302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NWO</a:t>
            </a:r>
            <a:endParaRPr lang="nl-NL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b="1" dirty="0" err="1" smtClean="0"/>
              <a:t>Inclusive</a:t>
            </a:r>
            <a:r>
              <a:rPr lang="nl-NL" b="1" dirty="0" smtClean="0"/>
              <a:t> assessment </a:t>
            </a:r>
            <a:r>
              <a:rPr lang="nl-NL" dirty="0" smtClean="0"/>
              <a:t>video &amp; </a:t>
            </a:r>
            <a:r>
              <a:rPr lang="nl-NL" dirty="0" err="1" smtClean="0"/>
              <a:t>instructions</a:t>
            </a:r>
            <a:r>
              <a:rPr lang="nl-NL" dirty="0"/>
              <a:t>: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www.nwo.nl/en/inclusive-assessment</a:t>
            </a:r>
            <a:r>
              <a:rPr lang="nl-NL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 smtClean="0"/>
              <a:t>Mozaiek</a:t>
            </a:r>
            <a:r>
              <a:rPr lang="en-US" b="1" dirty="0"/>
              <a:t> 2.0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www.nwo.nl/en/researchprogrammes/mosaic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b="1" dirty="0" smtClean="0"/>
              <a:t>Insight Out </a:t>
            </a:r>
            <a:r>
              <a:rPr lang="nl-NL" dirty="0" smtClean="0"/>
              <a:t>for </a:t>
            </a:r>
            <a:r>
              <a:rPr lang="nl-NL" dirty="0" err="1" smtClean="0"/>
              <a:t>women</a:t>
            </a:r>
            <a:r>
              <a:rPr lang="nl-NL" dirty="0" smtClean="0"/>
              <a:t> in 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Incentive </a:t>
            </a:r>
            <a:r>
              <a:rPr lang="en-US" b="1" dirty="0"/>
              <a:t>Grants for Women in STEM</a:t>
            </a:r>
            <a:r>
              <a:rPr lang="en-US" dirty="0"/>
              <a:t>: </a:t>
            </a:r>
            <a:r>
              <a:rPr lang="en-US" dirty="0" smtClean="0"/>
              <a:t>on hold for evaluation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 </a:t>
            </a:r>
            <a:r>
              <a:rPr lang="en-US" b="1" dirty="0" smtClean="0"/>
              <a:t>narrative CV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Hestia: </a:t>
            </a:r>
            <a:r>
              <a:rPr lang="en-US" b="1" dirty="0" err="1" smtClean="0"/>
              <a:t>impuls</a:t>
            </a:r>
            <a:r>
              <a:rPr lang="en-US" b="1" dirty="0" smtClean="0"/>
              <a:t> for refugee academics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www.nwo.nl/en/researchprogrammes/hestia-impulse-refugees-science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err="1"/>
              <a:t>Provision</a:t>
            </a:r>
            <a:r>
              <a:rPr lang="nl-NL" dirty="0"/>
              <a:t> for </a:t>
            </a:r>
            <a:r>
              <a:rPr lang="nl-NL" b="1" dirty="0"/>
              <a:t>pregnant </a:t>
            </a:r>
            <a:r>
              <a:rPr lang="nl-NL" b="1" dirty="0" err="1"/>
              <a:t>applicants</a:t>
            </a:r>
            <a:r>
              <a:rPr lang="nl-NL" b="1" dirty="0"/>
              <a:t> </a:t>
            </a:r>
            <a:r>
              <a:rPr lang="nl-NL" dirty="0"/>
              <a:t>in </a:t>
            </a:r>
            <a:r>
              <a:rPr lang="nl-NL" dirty="0" smtClean="0"/>
              <a:t>Talentprogram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 national collaboration</a:t>
            </a: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b="1" dirty="0" smtClean="0"/>
              <a:t>National Action Plan D&amp;I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b="1" dirty="0" err="1" smtClean="0"/>
              <a:t>Recognition</a:t>
            </a:r>
            <a:r>
              <a:rPr lang="nl-NL" b="1" dirty="0" smtClean="0"/>
              <a:t> &amp; </a:t>
            </a:r>
            <a:r>
              <a:rPr lang="nl-NL" b="1" dirty="0" err="1" smtClean="0"/>
              <a:t>rewards</a:t>
            </a:r>
            <a:r>
              <a:rPr lang="nl-NL" b="1" dirty="0" smtClean="0"/>
              <a:t> </a:t>
            </a:r>
            <a:r>
              <a:rPr lang="nl-NL" dirty="0" err="1" smtClean="0"/>
              <a:t>initiative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European </a:t>
            </a:r>
            <a:r>
              <a:rPr lang="nl-NL" b="1" dirty="0"/>
              <a:t>Gender </a:t>
            </a:r>
            <a:r>
              <a:rPr lang="nl-NL" b="1" dirty="0" err="1"/>
              <a:t>Summit</a:t>
            </a:r>
            <a:r>
              <a:rPr lang="nl-NL" b="1" dirty="0"/>
              <a:t>  </a:t>
            </a:r>
            <a:r>
              <a:rPr lang="nl-NL" dirty="0" smtClean="0"/>
              <a:t>(</a:t>
            </a:r>
            <a:r>
              <a:rPr lang="nl-NL" dirty="0" err="1" smtClean="0"/>
              <a:t>October</a:t>
            </a:r>
            <a:r>
              <a:rPr lang="nl-NL" dirty="0" smtClean="0"/>
              <a:t> </a:t>
            </a:r>
            <a:r>
              <a:rPr lang="nl-NL" dirty="0"/>
              <a:t>2019 in Amsterdam)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35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pipe line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9997" y="1434602"/>
            <a:ext cx="6602937" cy="4501069"/>
          </a:xfrm>
        </p:spPr>
        <p:txBody>
          <a:bodyPr/>
          <a:lstStyle/>
          <a:p>
            <a:pPr marL="0" lvl="0" indent="0">
              <a:buNone/>
            </a:pPr>
            <a:r>
              <a:rPr lang="nl-NL" b="1" dirty="0" err="1" smtClean="0"/>
              <a:t>Inclusion</a:t>
            </a:r>
            <a:endParaRPr lang="nl-NL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nl-NL" dirty="0" err="1" smtClean="0"/>
              <a:t>Facilities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ensure</a:t>
            </a:r>
            <a:r>
              <a:rPr lang="nl-NL" dirty="0" smtClean="0"/>
              <a:t> a </a:t>
            </a:r>
            <a:r>
              <a:rPr lang="nl-NL" b="1" dirty="0" smtClean="0"/>
              <a:t>safe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welcome</a:t>
            </a:r>
            <a:r>
              <a:rPr lang="nl-NL" b="1" dirty="0" smtClean="0"/>
              <a:t> environment </a:t>
            </a:r>
            <a:r>
              <a:rPr lang="nl-NL" dirty="0" smtClean="0"/>
              <a:t>for </a:t>
            </a:r>
            <a:r>
              <a:rPr lang="nl-NL" dirty="0" err="1" smtClean="0"/>
              <a:t>reseachers</a:t>
            </a:r>
            <a:endParaRPr lang="nl-NL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nl-NL" dirty="0" smtClean="0"/>
              <a:t>Training &amp; </a:t>
            </a:r>
            <a:r>
              <a:rPr lang="nl-NL" dirty="0" err="1" smtClean="0"/>
              <a:t>instructions</a:t>
            </a:r>
            <a:r>
              <a:rPr lang="nl-NL" dirty="0" smtClean="0"/>
              <a:t> in </a:t>
            </a:r>
            <a:r>
              <a:rPr lang="nl-NL" b="1" dirty="0" err="1" smtClean="0"/>
              <a:t>inclusive</a:t>
            </a:r>
            <a:r>
              <a:rPr lang="nl-NL" b="1" dirty="0" smtClean="0"/>
              <a:t> </a:t>
            </a:r>
            <a:r>
              <a:rPr lang="nl-NL" b="1" dirty="0" err="1" smtClean="0"/>
              <a:t>collaboration</a:t>
            </a:r>
            <a:r>
              <a:rPr lang="nl-NL" b="1" dirty="0" smtClean="0"/>
              <a:t> </a:t>
            </a:r>
            <a:r>
              <a:rPr lang="nl-NL" dirty="0" smtClean="0"/>
              <a:t>in </a:t>
            </a:r>
            <a:r>
              <a:rPr lang="nl-NL" dirty="0" err="1" smtClean="0"/>
              <a:t>committees</a:t>
            </a:r>
            <a:r>
              <a:rPr lang="nl-NL" dirty="0" smtClean="0"/>
              <a:t>, consortia etc.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b="1" dirty="0" err="1" smtClean="0"/>
              <a:t>diversity</a:t>
            </a:r>
            <a:r>
              <a:rPr lang="nl-NL" b="1" dirty="0" smtClean="0"/>
              <a:t> of </a:t>
            </a:r>
            <a:r>
              <a:rPr lang="nl-NL" b="1" dirty="0" err="1" smtClean="0"/>
              <a:t>the</a:t>
            </a:r>
            <a:r>
              <a:rPr lang="nl-NL" b="1" dirty="0" smtClean="0"/>
              <a:t> research </a:t>
            </a:r>
            <a:r>
              <a:rPr lang="nl-NL" b="1" dirty="0" err="1" smtClean="0"/>
              <a:t>objects</a:t>
            </a:r>
            <a:r>
              <a:rPr lang="nl-NL" b="1" dirty="0" smtClean="0"/>
              <a:t> </a:t>
            </a:r>
            <a:r>
              <a:rPr lang="nl-NL" dirty="0" smtClean="0"/>
              <a:t>in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assesment</a:t>
            </a:r>
            <a:endParaRPr lang="nl-NL" dirty="0" smtClean="0"/>
          </a:p>
          <a:p>
            <a:pPr marL="0" lvl="0" indent="0">
              <a:buNone/>
            </a:pPr>
            <a:endParaRPr lang="nl-NL" b="1" dirty="0" smtClean="0"/>
          </a:p>
          <a:p>
            <a:pPr marL="0" lvl="0" indent="0">
              <a:buNone/>
            </a:pPr>
            <a:r>
              <a:rPr lang="nl-NL" b="1" dirty="0" smtClean="0"/>
              <a:t>Diversity</a:t>
            </a:r>
            <a:endParaRPr lang="nl-NL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nl-NL" b="1" dirty="0" err="1" smtClean="0"/>
              <a:t>Sandpit</a:t>
            </a:r>
            <a:r>
              <a:rPr lang="nl-NL" b="1" dirty="0" smtClean="0"/>
              <a:t>  call for </a:t>
            </a:r>
            <a:r>
              <a:rPr lang="nl-NL" b="1" dirty="0" err="1" smtClean="0"/>
              <a:t>universities</a:t>
            </a:r>
            <a:r>
              <a:rPr lang="nl-NL" dirty="0" smtClean="0"/>
              <a:t>: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attract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retain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migrant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Incentive </a:t>
            </a:r>
            <a:r>
              <a:rPr lang="en-US" b="1" dirty="0"/>
              <a:t>Grants for Women in </a:t>
            </a:r>
            <a:r>
              <a:rPr lang="en-US" b="1" dirty="0" smtClean="0"/>
              <a:t>STEM 2.0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 smtClean="0"/>
              <a:t>Diversity Data Dashboard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 smtClean="0"/>
              <a:t>Underrepresented</a:t>
            </a:r>
            <a:r>
              <a:rPr lang="nl-NL" dirty="0" smtClean="0"/>
              <a:t> </a:t>
            </a:r>
            <a:r>
              <a:rPr lang="nl-NL" b="1" dirty="0" smtClean="0"/>
              <a:t>target </a:t>
            </a:r>
            <a:r>
              <a:rPr lang="nl-NL" b="1" dirty="0" err="1" smtClean="0"/>
              <a:t>group</a:t>
            </a:r>
            <a:r>
              <a:rPr lang="nl-NL" b="1" dirty="0" smtClean="0"/>
              <a:t> </a:t>
            </a:r>
            <a:r>
              <a:rPr lang="nl-NL" dirty="0" err="1" smtClean="0"/>
              <a:t>oriented</a:t>
            </a:r>
            <a:r>
              <a:rPr lang="nl-NL" dirty="0" smtClean="0"/>
              <a:t> services &amp; </a:t>
            </a:r>
            <a:r>
              <a:rPr lang="nl-NL" dirty="0" err="1" smtClean="0"/>
              <a:t>facilities</a:t>
            </a: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b="1" dirty="0" err="1" smtClean="0"/>
              <a:t>age</a:t>
            </a:r>
            <a:r>
              <a:rPr lang="nl-NL" b="1" dirty="0" smtClean="0"/>
              <a:t> </a:t>
            </a:r>
            <a:r>
              <a:rPr lang="nl-NL" b="1" dirty="0" err="1" smtClean="0"/>
              <a:t>diversity</a:t>
            </a:r>
            <a:r>
              <a:rPr lang="nl-NL" b="1" dirty="0" smtClean="0"/>
              <a:t> </a:t>
            </a:r>
            <a:r>
              <a:rPr lang="nl-NL" dirty="0" smtClean="0"/>
              <a:t>in NWO </a:t>
            </a:r>
            <a:r>
              <a:rPr lang="nl-NL" dirty="0" err="1" smtClean="0"/>
              <a:t>committees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4" y="1358678"/>
            <a:ext cx="4354185" cy="24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information: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8000" y="1552790"/>
            <a:ext cx="8897573" cy="36914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NWODI@nwo.nl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>
              <a:hlinkClick r:id="rId3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9" name="Tekstvak 8"/>
          <p:cNvSpPr txBox="1"/>
          <p:nvPr/>
        </p:nvSpPr>
        <p:spPr>
          <a:xfrm>
            <a:off x="1353785" y="2210723"/>
            <a:ext cx="6867347" cy="22258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sz="1600" b="1" dirty="0" smtClean="0"/>
              <a:t>NWO D&amp;I </a:t>
            </a:r>
            <a:r>
              <a:rPr lang="nl-NL" sz="1600" b="1" dirty="0" err="1" smtClean="0"/>
              <a:t>Granting</a:t>
            </a:r>
            <a:r>
              <a:rPr lang="nl-NL" sz="1600" b="1" dirty="0" smtClean="0"/>
              <a:t> team:</a:t>
            </a:r>
          </a:p>
          <a:p>
            <a:pPr algn="l"/>
            <a:endParaRPr lang="nl-NL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Astrid Zuurbier (</a:t>
            </a:r>
            <a:r>
              <a:rPr lang="nl-NL" sz="1600" dirty="0" err="1" smtClean="0"/>
              <a:t>coordination</a:t>
            </a:r>
            <a:r>
              <a:rPr lang="nl-NL" sz="160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Annemieke van der Kooij (</a:t>
            </a:r>
            <a:r>
              <a:rPr lang="nl-NL" sz="1600" dirty="0" err="1"/>
              <a:t>u</a:t>
            </a:r>
            <a:r>
              <a:rPr lang="nl-NL" sz="1600" dirty="0" err="1" smtClean="0"/>
              <a:t>nderrespresented</a:t>
            </a:r>
            <a:r>
              <a:rPr lang="nl-NL" sz="1600" dirty="0" smtClean="0"/>
              <a:t> target </a:t>
            </a:r>
            <a:r>
              <a:rPr lang="nl-NL" sz="1600" dirty="0" err="1" smtClean="0"/>
              <a:t>groups</a:t>
            </a:r>
            <a:r>
              <a:rPr lang="nl-NL" sz="1600" dirty="0" smtClean="0"/>
              <a:t> + procedures)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Channah Herschberg (</a:t>
            </a:r>
            <a:r>
              <a:rPr lang="nl-NL" sz="1600" dirty="0" err="1"/>
              <a:t>i</a:t>
            </a:r>
            <a:r>
              <a:rPr lang="nl-NL" sz="1600" dirty="0" err="1" smtClean="0"/>
              <a:t>nclusive</a:t>
            </a:r>
            <a:r>
              <a:rPr lang="nl-NL" sz="1600" dirty="0" smtClean="0"/>
              <a:t> </a:t>
            </a:r>
            <a:r>
              <a:rPr lang="nl-NL" sz="1600" dirty="0" err="1" smtClean="0"/>
              <a:t>assesment</a:t>
            </a:r>
            <a:r>
              <a:rPr lang="nl-NL" sz="160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Arina Schrier (</a:t>
            </a:r>
            <a:r>
              <a:rPr lang="nl-NL" sz="1600" dirty="0" err="1" smtClean="0"/>
              <a:t>inclusive</a:t>
            </a:r>
            <a:r>
              <a:rPr lang="nl-NL" sz="1600" dirty="0" smtClean="0"/>
              <a:t> </a:t>
            </a:r>
            <a:r>
              <a:rPr lang="nl-NL" sz="1600" dirty="0" err="1" smtClean="0"/>
              <a:t>collaboration</a:t>
            </a:r>
            <a:r>
              <a:rPr lang="nl-NL" sz="160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Arnold Lubbers (</a:t>
            </a:r>
            <a:r>
              <a:rPr lang="nl-NL" sz="1600" dirty="0" err="1" smtClean="0"/>
              <a:t>researchers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migrant </a:t>
            </a:r>
            <a:r>
              <a:rPr lang="nl-NL" sz="1600" dirty="0" err="1" smtClean="0"/>
              <a:t>backgroun</a:t>
            </a:r>
            <a:r>
              <a:rPr lang="nl-NL" sz="160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Eveline Mezger (</a:t>
            </a:r>
            <a:r>
              <a:rPr lang="nl-NL" sz="1600" dirty="0" err="1" smtClean="0"/>
              <a:t>women</a:t>
            </a:r>
            <a:r>
              <a:rPr lang="nl-NL" sz="1600" dirty="0" smtClean="0"/>
              <a:t> in STEM)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 smtClean="0"/>
              <a:t>Poppy Savenije (</a:t>
            </a:r>
            <a:r>
              <a:rPr lang="nl-NL" sz="1600" dirty="0" err="1" smtClean="0"/>
              <a:t>communication</a:t>
            </a:r>
            <a:r>
              <a:rPr lang="nl-NL" sz="1600" dirty="0" smtClean="0"/>
              <a:t>)</a:t>
            </a:r>
          </a:p>
          <a:p>
            <a:pPr algn="l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3804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3331" y="2498000"/>
            <a:ext cx="9365575" cy="543999"/>
          </a:xfrm>
        </p:spPr>
        <p:txBody>
          <a:bodyPr/>
          <a:lstStyle/>
          <a:p>
            <a:r>
              <a:rPr lang="nl-NL" dirty="0" smtClean="0"/>
              <a:t>Question? </a:t>
            </a:r>
            <a:r>
              <a:rPr lang="nl-NL" dirty="0" err="1" smtClean="0"/>
              <a:t>Ideas</a:t>
            </a:r>
            <a:r>
              <a:rPr lang="nl-NL" dirty="0" smtClean="0"/>
              <a:t>? </a:t>
            </a:r>
            <a:r>
              <a:rPr lang="nl-NL" dirty="0" err="1" smtClean="0"/>
              <a:t>Needs</a:t>
            </a:r>
            <a:r>
              <a:rPr lang="nl-NL" dirty="0" smtClean="0"/>
              <a:t>? Tips?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761A-8E17-4CA5-9DEB-BC3C24B26042}" type="datetime3">
              <a:rPr lang="nl-NL" noProof="0" smtClean="0"/>
              <a:t>6/10/21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Invoegen &gt; Koptekst en voettekst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951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R_METADATA_KEY" val="abb809ef-9d67-43f4-b6cb-a05f57ff4f36"/>
</p:tagLst>
</file>

<file path=ppt/theme/theme1.xml><?xml version="1.0" encoding="utf-8"?>
<a:theme xmlns:a="http://schemas.openxmlformats.org/drawingml/2006/main" name="Presentatie">
  <a:themeElements>
    <a:clrScheme name="NWO">
      <a:dk1>
        <a:sysClr val="windowText" lastClr="000000"/>
      </a:dk1>
      <a:lt1>
        <a:sysClr val="window" lastClr="FFFFFF"/>
      </a:lt1>
      <a:dk2>
        <a:srgbClr val="494949"/>
      </a:dk2>
      <a:lt2>
        <a:srgbClr val="C6C6C6"/>
      </a:lt2>
      <a:accent1>
        <a:srgbClr val="008B9F"/>
      </a:accent1>
      <a:accent2>
        <a:srgbClr val="18657C"/>
      </a:accent2>
      <a:accent3>
        <a:srgbClr val="8B6648"/>
      </a:accent3>
      <a:accent4>
        <a:srgbClr val="BA8B66"/>
      </a:accent4>
      <a:accent5>
        <a:srgbClr val="EB5D47"/>
      </a:accent5>
      <a:accent6>
        <a:srgbClr val="F9B232"/>
      </a:accent6>
      <a:hlink>
        <a:srgbClr val="0096A5"/>
      </a:hlink>
      <a:folHlink>
        <a:srgbClr val="787878"/>
      </a:folHlink>
    </a:clrScheme>
    <a:fontScheme name="NW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ndaardSjabloon.pptm" id="{3D5B5393-EA66-4C96-8339-7DDE0E1F8071}" vid="{EACA5526-B30D-4178-B340-E87999E214F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388</TotalTime>
  <Words>362</Words>
  <Application>Microsoft Office PowerPoint</Application>
  <PresentationFormat>Breedbeeld</PresentationFormat>
  <Paragraphs>70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Microsoft JhengHei Light</vt:lpstr>
      <vt:lpstr>Arial</vt:lpstr>
      <vt:lpstr>Calibri</vt:lpstr>
      <vt:lpstr>Calibri Light</vt:lpstr>
      <vt:lpstr>Segoe UI Light</vt:lpstr>
      <vt:lpstr>Wingdings</vt:lpstr>
      <vt:lpstr>Presentatie</vt:lpstr>
      <vt:lpstr>Diversity &amp; Inclusion policy NWO - granting</vt:lpstr>
      <vt:lpstr>Diversity ambition</vt:lpstr>
      <vt:lpstr>Mile stones</vt:lpstr>
      <vt:lpstr>In the pipe line</vt:lpstr>
      <vt:lpstr>More information:</vt:lpstr>
      <vt:lpstr>Question? Ideas? Needs? Tips?</vt:lpstr>
    </vt:vector>
  </TitlesOfParts>
  <Company>NWO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policy NWO</dc:title>
  <dc:creator>Zuurbier, A.E.M. [Astrid]</dc:creator>
  <cp:lastModifiedBy>Zuurbier, A.E.M. [Astrid]</cp:lastModifiedBy>
  <cp:revision>40</cp:revision>
  <dcterms:created xsi:type="dcterms:W3CDTF">2019-11-25T13:44:26Z</dcterms:created>
  <dcterms:modified xsi:type="dcterms:W3CDTF">2021-10-06T13:02:46Z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43987448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</Properties>
</file>