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752A82-ED17-F01D-D53B-B74D4C63A4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257E088-44E8-6039-227A-1884EC4EB2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77B10C1-071C-F88E-46AE-C70BF6B96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A3EAD-F73C-4120-925C-13B822016128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942DEE-B104-CD66-100C-4AFF884ED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1F983FA-783C-ACE2-AB9F-1888EA3BA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C1AE-FD22-472B-AAAD-D450AB1935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53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643374-DF94-16F1-9395-0DB14E677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5ADD183-E0EA-7FCF-622F-BDF50A6621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FFB1517-D834-770A-964B-3E420F621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A3EAD-F73C-4120-925C-13B822016128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A033D1C-60D3-0ABF-C558-A7DEE2BB0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28FF15C-610A-7DFA-8999-8123D1C67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C1AE-FD22-472B-AAAD-D450AB1935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6288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2EB81E1-1E83-8CDD-2866-8FB8705223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07AFDBD-44A8-5A04-7A59-CE429723B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A00621B-66D6-0EDB-E19E-794621AEA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A3EAD-F73C-4120-925C-13B822016128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DDDB26-A8ED-8A9E-D9F1-28F8B88EC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D310DC-E8C9-6C90-6D1F-F15966EF5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C1AE-FD22-472B-AAAD-D450AB1935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328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39F904-EE3D-FB01-56C1-547C39F2C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C33B33-BC5F-1232-9347-134F8BAF4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0EF7FE-C41D-3BA6-5868-751F630CE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A3EAD-F73C-4120-925C-13B822016128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1061B4E-E3C3-EC90-CC72-55C644F85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67190C8-D3E4-A92E-BBBC-CE35EE9C5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C1AE-FD22-472B-AAAD-D450AB1935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609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4943BA-18B1-0FCB-D3C9-DABDF0723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D78E739-07C8-CB14-7AF2-CD187AC20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23214F-CD51-E670-CF98-D70ED1AF5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A3EAD-F73C-4120-925C-13B822016128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2296551-B6C9-0D78-9E17-4EF888671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E11AA9C-FEBF-EFFE-45E7-D8B68FE9A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C1AE-FD22-472B-AAAD-D450AB1935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5625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CD11B8-0834-1F2F-5158-EB4DA267C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1EF1D8-3931-7714-C900-87A195ABE4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E793635-91DF-F787-0760-C5A33343F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D6D8109-5692-3F44-5020-B24D6DFEA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A3EAD-F73C-4120-925C-13B822016128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9ED0C7-D169-893D-775F-A614B9ECC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4E3B36A-0AA4-ED7F-7A66-2B1B2150C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C1AE-FD22-472B-AAAD-D450AB1935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225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631201-7EF4-9178-940D-6EE2917EB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7BA679D-30DD-7AE5-0EA6-39614C547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E4313BC-A5C8-027C-8C3A-797776851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F96EAEC-7936-E083-44BC-5B3B122C0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C27F5CC-05EE-306B-3F3C-DB88354D58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61DCEB2-9442-1DEB-E833-EF7FCD500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A3EAD-F73C-4120-925C-13B822016128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8246B5F-1235-8BC8-907E-431007FD0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7F16DD2-D01E-6058-92FB-11FD2DBEF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C1AE-FD22-472B-AAAD-D450AB1935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0446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F1684C-A2B3-D752-DE48-38EB6A901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04E9764-63F0-C202-3E61-7AAFADBD5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A3EAD-F73C-4120-925C-13B822016128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C5D575D-87C8-1F97-27FA-9148C944B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6527769-3AD0-9255-C399-301F22892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C1AE-FD22-472B-AAAD-D450AB1935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806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918BEC1-8C27-037C-6E9F-7CB0745F7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A3EAD-F73C-4120-925C-13B822016128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296A3AE-D6B6-2479-8DF9-844FE00E6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2CC187A-2D1D-B76E-D135-267F3DFAD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C1AE-FD22-472B-AAAD-D450AB1935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050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928DEF-B94B-5F56-DFF6-E18FEB0A2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3A34BB-59DF-8AD3-127E-9E08F9358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F556BDE-D059-EFD8-5B0E-AAE8E576AE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FD43A76-BEFA-8724-C8F3-A4FBA554F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A3EAD-F73C-4120-925C-13B822016128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5E5CDB9-7036-C011-C176-61A01083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0E8E4CE-FAC7-C7AC-488C-9791D7864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C1AE-FD22-472B-AAAD-D450AB1935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3193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40E076-BF9A-811A-35AB-D6698E1B5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0B81326-5C49-5A71-415F-E0379F5F7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04D2AD9-75B0-947D-7178-7D33D47F50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019674E-DC09-A4ED-28CD-3930BEAA7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A3EAD-F73C-4120-925C-13B822016128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603EB84-F943-1537-290C-1D7E492F1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6440EBE-F2C0-9CCD-6630-0C5B611BC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C1AE-FD22-472B-AAAD-D450AB1935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8394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E82DA3E-5B71-B78A-669A-AEE79E124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C649B76-F447-7FB4-0D0F-4CE32A9E0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DC60349-A32A-814B-AB0B-2914BEFFD6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A3EAD-F73C-4120-925C-13B822016128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8F41535-3F2F-D2C8-9B34-A7A571EB82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49139D6-2DB3-3A22-A8C9-9ADD34EF47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4C1AE-FD22-472B-AAAD-D450AB1935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7410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B52C3F-4B60-329E-8C80-F11A9B68F8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D200A21-98C4-2A77-9013-3A74176E23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Afbeelding met gras, buiten, net&#10;&#10;Automatisch gegenereerde beschrijving">
            <a:extLst>
              <a:ext uri="{FF2B5EF4-FFF2-40B4-BE49-F238E27FC236}">
                <a16:creationId xmlns:a16="http://schemas.microsoft.com/office/drawing/2014/main" id="{E2BEB59B-CB89-E175-2BE7-50A639542E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473" y="0"/>
            <a:ext cx="9255053" cy="693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501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A577DC-FB35-CD54-7598-B2AA121B5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4" descr="Afbeelding met sneeuw, buiten, omgeven&#10;&#10;Automatisch gegenereerde beschrijving">
            <a:extLst>
              <a:ext uri="{FF2B5EF4-FFF2-40B4-BE49-F238E27FC236}">
                <a16:creationId xmlns:a16="http://schemas.microsoft.com/office/drawing/2014/main" id="{DE0E607A-B8CB-F5CC-B955-550CB54AD1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00393" y="-1167832"/>
            <a:ext cx="6991213" cy="9326880"/>
          </a:xfrm>
        </p:spPr>
      </p:pic>
    </p:spTree>
    <p:extLst>
      <p:ext uri="{BB962C8B-B14F-4D97-AF65-F5344CB8AC3E}">
        <p14:creationId xmlns:p14="http://schemas.microsoft.com/office/powerpoint/2010/main" val="438959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DDFEDB-0A9E-E4AB-E039-855CDBFAE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4" descr="Afbeelding met gras, buiten&#10;&#10;Automatisch gegenereerde beschrijving">
            <a:extLst>
              <a:ext uri="{FF2B5EF4-FFF2-40B4-BE49-F238E27FC236}">
                <a16:creationId xmlns:a16="http://schemas.microsoft.com/office/drawing/2014/main" id="{89507383-40BD-892B-D624-17E6850965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704"/>
          </a:xfrm>
        </p:spPr>
      </p:pic>
    </p:spTree>
    <p:extLst>
      <p:ext uri="{BB962C8B-B14F-4D97-AF65-F5344CB8AC3E}">
        <p14:creationId xmlns:p14="http://schemas.microsoft.com/office/powerpoint/2010/main" val="3087107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3E2BC7-5C4C-C115-C966-C304F6E5E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4" descr="Afbeelding met gras, buiten, veld&#10;&#10;Automatisch gegenereerde beschrijving">
            <a:extLst>
              <a:ext uri="{FF2B5EF4-FFF2-40B4-BE49-F238E27FC236}">
                <a16:creationId xmlns:a16="http://schemas.microsoft.com/office/drawing/2014/main" id="{CB600FDF-1EBF-2644-B5BE-18C7FB1559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544" y="-101600"/>
            <a:ext cx="5292911" cy="7061200"/>
          </a:xfrm>
        </p:spPr>
      </p:pic>
    </p:spTree>
    <p:extLst>
      <p:ext uri="{BB962C8B-B14F-4D97-AF65-F5344CB8AC3E}">
        <p14:creationId xmlns:p14="http://schemas.microsoft.com/office/powerpoint/2010/main" val="857375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EE100C-6A28-A20A-EAA5-BCEF56179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4" descr="Afbeelding met gras, buiten, lucht, veld&#10;&#10;Automatisch gegenereerde beschrijving">
            <a:extLst>
              <a:ext uri="{FF2B5EF4-FFF2-40B4-BE49-F238E27FC236}">
                <a16:creationId xmlns:a16="http://schemas.microsoft.com/office/drawing/2014/main" id="{F118A1B5-C376-70FA-3F6B-2A9AB08A60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240" y="0"/>
            <a:ext cx="9367520" cy="7021678"/>
          </a:xfrm>
        </p:spPr>
      </p:pic>
    </p:spTree>
    <p:extLst>
      <p:ext uri="{BB962C8B-B14F-4D97-AF65-F5344CB8AC3E}">
        <p14:creationId xmlns:p14="http://schemas.microsoft.com/office/powerpoint/2010/main" val="282337244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Breedbeeld</PresentationFormat>
  <Paragraphs>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TU Delft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Marit Bogert</dc:creator>
  <cp:lastModifiedBy>Marit Bogert</cp:lastModifiedBy>
  <cp:revision>1</cp:revision>
  <dcterms:created xsi:type="dcterms:W3CDTF">2022-12-06T06:59:59Z</dcterms:created>
  <dcterms:modified xsi:type="dcterms:W3CDTF">2022-12-06T07:02:33Z</dcterms:modified>
</cp:coreProperties>
</file>