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0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2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1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9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0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D087-9F74-4DA6-BED2-72E793395364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EC7B-9C69-4FA7-8121-7C86F179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0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-learning.tudelft.nl/courses/spatial-circularity-strategies-for-sustainable-regional-development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online-learning.tudelft.nl/courses/advanced-zero-energy-desig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online-learning.tudelft.nl/programs/buildings-as-sustainable-energy-syste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90685" y="192505"/>
            <a:ext cx="9326879" cy="6487428"/>
          </a:xfrm>
        </p:spPr>
        <p:txBody>
          <a:bodyPr>
            <a:noAutofit/>
          </a:bodyPr>
          <a:lstStyle/>
          <a:p>
            <a:pPr algn="l"/>
            <a:r>
              <a:rPr lang="en-US" sz="1900" b="1" i="1" dirty="0" smtClean="0"/>
              <a:t>Advanced Zero-Energy Design: Validate Your Building’s Energy Performance</a:t>
            </a:r>
          </a:p>
          <a:p>
            <a:pPr algn="l"/>
            <a:r>
              <a:rPr lang="en-GB" sz="1900" b="1" dirty="0" smtClean="0"/>
              <a:t>Start Date: October 6</a:t>
            </a:r>
            <a:endParaRPr lang="en-US" sz="1900" b="1" dirty="0" smtClean="0"/>
          </a:p>
          <a:p>
            <a:pPr algn="l">
              <a:spcBef>
                <a:spcPts val="0"/>
              </a:spcBef>
            </a:pPr>
            <a:endParaRPr lang="en-US" sz="1900" dirty="0" smtClean="0"/>
          </a:p>
          <a:p>
            <a:pPr algn="l">
              <a:spcBef>
                <a:spcPts val="0"/>
              </a:spcBef>
            </a:pPr>
            <a:r>
              <a:rPr lang="en-US" sz="1900" dirty="0" smtClean="0"/>
              <a:t>How </a:t>
            </a:r>
            <a:r>
              <a:rPr lang="en-US" sz="1900" dirty="0"/>
              <a:t>can buildings be made net zero energy, in different climates? Take this hands-on, interactive course to find out</a:t>
            </a:r>
            <a:r>
              <a:rPr lang="en-US" sz="1900" dirty="0" smtClean="0"/>
              <a:t>. Learn </a:t>
            </a:r>
            <a:r>
              <a:rPr lang="en-US" sz="1900" dirty="0"/>
              <a:t>to develop zero-energy designs and how to validate your design with energy performance calculations. </a:t>
            </a:r>
          </a:p>
          <a:p>
            <a:pPr algn="l"/>
            <a:r>
              <a:rPr lang="en-US" sz="1900" dirty="0" smtClean="0">
                <a:hlinkClick r:id="rId2"/>
              </a:rPr>
              <a:t>https://online-learning.tudelft.nl/courses/advanced-zero-energy-design/</a:t>
            </a:r>
            <a:r>
              <a:rPr lang="en-US" sz="1900" dirty="0"/>
              <a:t> </a:t>
            </a:r>
          </a:p>
          <a:p>
            <a:pPr algn="l"/>
            <a:endParaRPr lang="en-US" sz="800" b="1" dirty="0" smtClean="0"/>
          </a:p>
          <a:p>
            <a:pPr algn="l"/>
            <a:r>
              <a:rPr lang="en-US" sz="1900" b="1" i="1" dirty="0" smtClean="0"/>
              <a:t>Spatial </a:t>
            </a:r>
            <a:r>
              <a:rPr lang="en-US" sz="1900" b="1" i="1" dirty="0"/>
              <a:t>Circularity Strategies for Sustainable Regional </a:t>
            </a:r>
            <a:r>
              <a:rPr lang="en-US" sz="1900" b="1" i="1" dirty="0" smtClean="0"/>
              <a:t>Development</a:t>
            </a:r>
          </a:p>
          <a:p>
            <a:pPr algn="l"/>
            <a:r>
              <a:rPr lang="en-GB" sz="1900" b="1" dirty="0" smtClean="0"/>
              <a:t>Start Date: October 6</a:t>
            </a:r>
            <a:endParaRPr lang="en-US" sz="1900" b="1" dirty="0"/>
          </a:p>
          <a:p>
            <a:pPr algn="l"/>
            <a:r>
              <a:rPr lang="en-US" sz="1900" dirty="0" smtClean="0"/>
              <a:t>Gain </a:t>
            </a:r>
            <a:r>
              <a:rPr lang="en-US" sz="1900" dirty="0"/>
              <a:t>insights and </a:t>
            </a:r>
            <a:r>
              <a:rPr lang="en-US" sz="1900" dirty="0" smtClean="0"/>
              <a:t>tools </a:t>
            </a:r>
            <a:r>
              <a:rPr lang="en-US" sz="1900" dirty="0"/>
              <a:t>to develop spatial strategies, plans and actions to support the transition towards circularity in your city or region. </a:t>
            </a:r>
            <a:endParaRPr lang="en-US" sz="1900" dirty="0" smtClean="0"/>
          </a:p>
          <a:p>
            <a:pPr algn="l"/>
            <a:r>
              <a:rPr lang="en-US" sz="1900" dirty="0" smtClean="0">
                <a:hlinkClick r:id="rId3"/>
              </a:rPr>
              <a:t>https://online-learning.tudelft.nl/courses/spatial-circularity-strategies-for-sustainable-regional-development/</a:t>
            </a:r>
            <a:endParaRPr lang="en-US" sz="1900" dirty="0"/>
          </a:p>
          <a:p>
            <a:pPr algn="l"/>
            <a:r>
              <a:rPr lang="en-US" sz="800" dirty="0"/>
              <a:t> </a:t>
            </a:r>
          </a:p>
          <a:p>
            <a:pPr algn="l"/>
            <a:r>
              <a:rPr lang="en-US" sz="1900" b="1" i="1" dirty="0" smtClean="0"/>
              <a:t>Buildings </a:t>
            </a:r>
            <a:r>
              <a:rPr lang="en-US" sz="1900" b="1" i="1" dirty="0"/>
              <a:t>as Sustainable Energy </a:t>
            </a:r>
            <a:r>
              <a:rPr lang="en-US" sz="1900" b="1" i="1" dirty="0" smtClean="0"/>
              <a:t>Systems</a:t>
            </a:r>
            <a:endParaRPr lang="en-US" sz="1900" i="1" dirty="0"/>
          </a:p>
          <a:p>
            <a:pPr algn="l"/>
            <a:r>
              <a:rPr lang="en-US" sz="1900" dirty="0"/>
              <a:t>How to realize energy-efficient and comfortable buildings? Find out with our online 4 step </a:t>
            </a:r>
            <a:r>
              <a:rPr lang="en-US" sz="1900" dirty="0" smtClean="0"/>
              <a:t>program. </a:t>
            </a:r>
            <a:r>
              <a:rPr lang="en-US" sz="1900" dirty="0"/>
              <a:t>Learn all you need to design more sustainable </a:t>
            </a:r>
            <a:r>
              <a:rPr lang="en-US" sz="1900" dirty="0" smtClean="0"/>
              <a:t>buildings, </a:t>
            </a:r>
            <a:r>
              <a:rPr lang="en-US" sz="1900" dirty="0"/>
              <a:t>whilst improving the thermal quality and comfort of their indoor environment</a:t>
            </a:r>
            <a:r>
              <a:rPr lang="en-US" sz="1900" dirty="0" smtClean="0"/>
              <a:t>.</a:t>
            </a:r>
          </a:p>
          <a:p>
            <a:pPr algn="l"/>
            <a:r>
              <a:rPr lang="en-US" sz="1900" dirty="0" smtClean="0">
                <a:hlinkClick r:id="rId4"/>
              </a:rPr>
              <a:t>https://online-learning.tudelft.nl/programs/buildings-as-sustainable-energy-systems/</a:t>
            </a:r>
            <a:endParaRPr lang="en-GB" sz="1900" dirty="0"/>
          </a:p>
          <a:p>
            <a:endParaRPr lang="en-US" sz="1900" dirty="0"/>
          </a:p>
          <a:p>
            <a:r>
              <a:rPr lang="en-US" sz="1900" dirty="0"/>
              <a:t> </a:t>
            </a:r>
          </a:p>
          <a:p>
            <a:endParaRPr lang="en-US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1" y="4979754"/>
            <a:ext cx="2243938" cy="13977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1" y="2740910"/>
            <a:ext cx="2243938" cy="11947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1" y="689475"/>
            <a:ext cx="2243938" cy="125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55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Delft Online Courses on Urban Decarbonisation and Building Energy Design</dc:title>
  <dc:creator>Joanna Jajko-Schlichter</dc:creator>
  <cp:lastModifiedBy>Eveline Zeegers</cp:lastModifiedBy>
  <cp:revision>9</cp:revision>
  <dcterms:created xsi:type="dcterms:W3CDTF">2021-09-03T09:17:15Z</dcterms:created>
  <dcterms:modified xsi:type="dcterms:W3CDTF">2021-09-28T12:07:40Z</dcterms:modified>
</cp:coreProperties>
</file>