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11" r:id="rId3"/>
    <p:sldId id="266" r:id="rId4"/>
    <p:sldId id="270" r:id="rId5"/>
    <p:sldId id="272" r:id="rId6"/>
    <p:sldId id="305" r:id="rId7"/>
    <p:sldId id="304" r:id="rId8"/>
    <p:sldId id="306" r:id="rId9"/>
    <p:sldId id="308" r:id="rId10"/>
    <p:sldId id="300" r:id="rId11"/>
    <p:sldId id="307" r:id="rId12"/>
    <p:sldId id="301" r:id="rId13"/>
    <p:sldId id="309" r:id="rId14"/>
    <p:sldId id="310" r:id="rId15"/>
    <p:sldId id="29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4286" autoAdjust="0"/>
  </p:normalViewPr>
  <p:slideViewPr>
    <p:cSldViewPr snapToGrid="0" snapToObjects="1">
      <p:cViewPr>
        <p:scale>
          <a:sx n="80" d="100"/>
          <a:sy n="80" d="100"/>
        </p:scale>
        <p:origin x="-2886" y="-1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F3E4-7220-4B3D-8D74-80191488814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0D86-E943-4491-8CAA-17B198BB31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73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37732" y="232372"/>
            <a:ext cx="7278155" cy="1031053"/>
          </a:xfrm>
        </p:spPr>
        <p:txBody>
          <a:bodyPr>
            <a:normAutofit/>
          </a:bodyPr>
          <a:lstStyle/>
          <a:p>
            <a:pPr algn="ctr"/>
            <a:r>
              <a:rPr lang="nl-NL" sz="5000" dirty="0" smtClean="0">
                <a:latin typeface="Arial"/>
                <a:cs typeface="Arial"/>
              </a:rPr>
              <a:t>Gymmen in </a:t>
            </a:r>
            <a:r>
              <a:rPr lang="nl-NL" sz="5000" dirty="0" smtClean="0">
                <a:latin typeface="Arial"/>
                <a:cs typeface="Arial"/>
              </a:rPr>
              <a:t>de toekomst</a:t>
            </a:r>
            <a:endParaRPr lang="nl-NL" sz="5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>
          <a:xfrm>
            <a:off x="3417573" y="1132797"/>
            <a:ext cx="4622021" cy="40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Ideeën kiezen: keuzekruis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08164"/>
              </p:ext>
            </p:extLst>
          </p:nvPr>
        </p:nvGraphicFramePr>
        <p:xfrm>
          <a:off x="1763106" y="1200148"/>
          <a:ext cx="7106464" cy="388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dirty="0" smtClean="0"/>
                        <a:t>Alle ideeën indelen op het vel papier: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 smtClean="0"/>
                        <a:t>Is het idee nieuw en bijzonder?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 smtClean="0"/>
                        <a:t>Past het idee bij de ontwerpvraag?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dirty="0" smtClean="0"/>
                        <a:t>Samen één idee kiezen</a:t>
                      </a:r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15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Concept uitwerken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Probeer je idee uit</a:t>
            </a:r>
          </a:p>
          <a:p>
            <a:r>
              <a:rPr lang="nl-NL" dirty="0" smtClean="0"/>
              <a:t>Probeer ook dingen uit waarvan je twijfelt of het werkt!</a:t>
            </a:r>
          </a:p>
          <a:p>
            <a:r>
              <a:rPr lang="nl-NL" dirty="0" smtClean="0"/>
              <a:t>Beantwoord de vragen op het werkblad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407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Concept uitwerken – deel 1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47624"/>
              </p:ext>
            </p:extLst>
          </p:nvPr>
        </p:nvGraphicFramePr>
        <p:xfrm>
          <a:off x="1763106" y="1200148"/>
          <a:ext cx="7106464" cy="2303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dirty="0" smtClean="0"/>
                        <a:t>Denk het spel verder</a:t>
                      </a:r>
                      <a:r>
                        <a:rPr lang="nl-NL" sz="2800" baseline="0" dirty="0" smtClean="0"/>
                        <a:t> uit, vul het werkblad in.</a:t>
                      </a:r>
                      <a:endParaRPr lang="nl-NL" sz="2800" dirty="0" smtClean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7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Concept uitwerken – deel 2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28996"/>
              </p:ext>
            </p:extLst>
          </p:nvPr>
        </p:nvGraphicFramePr>
        <p:xfrm>
          <a:off x="1763106" y="1200148"/>
          <a:ext cx="7106464" cy="2607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dirty="0" smtClean="0"/>
                        <a:t>Spel</a:t>
                      </a:r>
                      <a:r>
                        <a:rPr lang="nl-NL" sz="2800" baseline="0" dirty="0" smtClean="0"/>
                        <a:t> uitproberen, en/of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baseline="0" dirty="0" smtClean="0"/>
                        <a:t>Schaalmodel/tekening maken, en/of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baseline="0" dirty="0" smtClean="0"/>
                        <a:t>Maken van onderdelen</a:t>
                      </a:r>
                      <a:endParaRPr lang="nl-NL" sz="2800" dirty="0" smtClean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2</a:t>
                      </a:r>
                      <a:r>
                        <a:rPr lang="nl-NL" sz="2800" smtClean="0"/>
                        <a:t>0 </a:t>
                      </a:r>
                      <a:r>
                        <a:rPr lang="nl-NL" sz="2800" dirty="0" smtClean="0"/>
                        <a:t>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keer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Idee verder testen</a:t>
            </a:r>
          </a:p>
          <a:p>
            <a:r>
              <a:rPr lang="nl-NL" dirty="0" smtClean="0"/>
              <a:t>Idee verbeteren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4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keer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Veel ideeën verzonnen (brainstormen)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62" y="849664"/>
            <a:ext cx="5713985" cy="4074143"/>
          </a:xfrm>
        </p:spPr>
      </p:pic>
    </p:spTree>
    <p:extLst>
      <p:ext uri="{BB962C8B-B14F-4D97-AF65-F5344CB8AC3E}">
        <p14:creationId xmlns:p14="http://schemas.microsoft.com/office/powerpoint/2010/main" val="23332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3882316" cy="3486122"/>
          </a:xfrm>
        </p:spPr>
        <p:txBody>
          <a:bodyPr>
            <a:normAutofit/>
          </a:bodyPr>
          <a:lstStyle/>
          <a:p>
            <a:r>
              <a:rPr lang="nl-NL" dirty="0" smtClean="0"/>
              <a:t>Ideeën uitzoeken (sorteren)</a:t>
            </a:r>
          </a:p>
          <a:p>
            <a:r>
              <a:rPr lang="nl-NL" dirty="0" smtClean="0"/>
              <a:t>Idee kiezen (selecteren)</a:t>
            </a:r>
          </a:p>
          <a:p>
            <a:r>
              <a:rPr lang="nl-NL" dirty="0" smtClean="0"/>
              <a:t>Uitwerken tot concept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71" y="788896"/>
            <a:ext cx="3575234" cy="35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 / </a:t>
            </a:r>
            <a:r>
              <a:rPr lang="nl-NL" dirty="0" smtClean="0"/>
              <a:t>nee </a:t>
            </a:r>
            <a:r>
              <a:rPr lang="nl-NL" dirty="0"/>
              <a:t>lijst – deel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" y="1200150"/>
            <a:ext cx="5229225" cy="3486150"/>
          </a:xfrm>
        </p:spPr>
      </p:pic>
    </p:spTree>
    <p:extLst>
      <p:ext uri="{BB962C8B-B14F-4D97-AF65-F5344CB8AC3E}">
        <p14:creationId xmlns:p14="http://schemas.microsoft.com/office/powerpoint/2010/main" val="403599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 / nee lijst – deel 1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53230"/>
              </p:ext>
            </p:extLst>
          </p:nvPr>
        </p:nvGraphicFramePr>
        <p:xfrm>
          <a:off x="1763106" y="1200148"/>
          <a:ext cx="7106464" cy="3034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2800" dirty="0" smtClean="0"/>
                        <a:t>Leg alle ideeën die op elkaar lijken op een stapeltje met een paperclip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2800" dirty="0" smtClean="0"/>
                        <a:t>Geef alle ideeën een nummer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2800" dirty="0" smtClean="0"/>
                        <a:t>Vul de nummers in op het werkblad</a:t>
                      </a:r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Individueel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4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 / nee lijst – deel 2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20702"/>
              </p:ext>
            </p:extLst>
          </p:nvPr>
        </p:nvGraphicFramePr>
        <p:xfrm>
          <a:off x="1763106" y="1200148"/>
          <a:ext cx="7106464" cy="2607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dirty="0" smtClean="0"/>
                        <a:t>Leg alle ideeën die door </a:t>
                      </a:r>
                      <a:r>
                        <a:rPr lang="nl-NL" sz="2800" b="1" dirty="0" smtClean="0"/>
                        <a:t>minimaal</a:t>
                      </a:r>
                      <a:r>
                        <a:rPr lang="nl-NL" sz="2800" dirty="0" smtClean="0"/>
                        <a:t> een iemand in het ja-vak gelegd zijn op tafel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5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 kiezen: keuzekruis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75" y="1200150"/>
            <a:ext cx="5229726" cy="3486150"/>
          </a:xfrm>
        </p:spPr>
      </p:pic>
    </p:spTree>
    <p:extLst>
      <p:ext uri="{BB962C8B-B14F-4D97-AF65-F5344CB8AC3E}">
        <p14:creationId xmlns:p14="http://schemas.microsoft.com/office/powerpoint/2010/main" val="282419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 kiezen: keuzekruis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31" y="902106"/>
            <a:ext cx="6513995" cy="424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0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242</Words>
  <Application>Microsoft Office PowerPoint</Application>
  <PresentationFormat>On-screen Show (16:9)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Gymmen in de toekomst</vt:lpstr>
      <vt:lpstr>Vorige keer</vt:lpstr>
      <vt:lpstr>De stappen</vt:lpstr>
      <vt:lpstr>Vandaag</vt:lpstr>
      <vt:lpstr>Ja / nee lijst – deel 1</vt:lpstr>
      <vt:lpstr>Ja / nee lijst – deel 1</vt:lpstr>
      <vt:lpstr>Ja / nee lijst – deel 2</vt:lpstr>
      <vt:lpstr>Ideeën kiezen: keuzekruis</vt:lpstr>
      <vt:lpstr>Idee kiezen: keuzekruis</vt:lpstr>
      <vt:lpstr>Ideeën kiezen: keuzekruis</vt:lpstr>
      <vt:lpstr> Concept uitwerken</vt:lpstr>
      <vt:lpstr>Concept uitwerken – deel 1</vt:lpstr>
      <vt:lpstr>Concept uitwerken – deel 2</vt:lpstr>
      <vt:lpstr>Volgende keer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Gymmen in de toekomst</dc:title>
  <dc:creator>Niels van den Burg</dc:creator>
  <cp:lastModifiedBy>Eveline Holla</cp:lastModifiedBy>
  <cp:revision>84</cp:revision>
  <dcterms:created xsi:type="dcterms:W3CDTF">2015-07-09T11:57:30Z</dcterms:created>
  <dcterms:modified xsi:type="dcterms:W3CDTF">2019-10-07T14:32:50Z</dcterms:modified>
</cp:coreProperties>
</file>